
<file path=[Content_Types].xml><?xml version="1.0" encoding="utf-8"?>
<Types xmlns="http://schemas.openxmlformats.org/package/2006/content-types">
  <Default Extension="png" ContentType="image/png"/>
  <Default Extension="png&amp;ehk=b5KnY7HLILg2acnqO2WobQ&amp;r=0&amp;pid=OfficeInsert"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sldIdLst>
    <p:sldId id="256" r:id="rId3"/>
    <p:sldId id="257" r:id="rId4"/>
    <p:sldId id="264" r:id="rId5"/>
    <p:sldId id="258" r:id="rId6"/>
    <p:sldId id="265" r:id="rId7"/>
    <p:sldId id="259" r:id="rId8"/>
    <p:sldId id="260" r:id="rId9"/>
    <p:sldId id="266" r:id="rId10"/>
    <p:sldId id="261" r:id="rId11"/>
    <p:sldId id="267" r:id="rId12"/>
    <p:sldId id="262" r:id="rId13"/>
    <p:sldId id="268" r:id="rId14"/>
    <p:sldId id="263" r:id="rId15"/>
    <p:sldId id="269"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399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9022" autoAdjust="0"/>
  </p:normalViewPr>
  <p:slideViewPr>
    <p:cSldViewPr snapToGrid="0">
      <p:cViewPr varScale="1">
        <p:scale>
          <a:sx n="68" d="100"/>
          <a:sy n="68" d="100"/>
        </p:scale>
        <p:origin x="1264"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C526E9-CCD1-4DE7-A7B2-FBB7D389680B}" type="datetimeFigureOut">
              <a:rPr lang="en-US" smtClean="0"/>
              <a:t>9/25/2017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8DD9A3-7048-4426-A3B0-D699B0AA6213}" type="slidenum">
              <a:rPr lang="en-US" smtClean="0"/>
              <a:t>‹#›</a:t>
            </a:fld>
            <a:endParaRPr lang="en-US"/>
          </a:p>
        </p:txBody>
      </p:sp>
    </p:spTree>
    <p:extLst>
      <p:ext uri="{BB962C8B-B14F-4D97-AF65-F5344CB8AC3E}">
        <p14:creationId xmlns:p14="http://schemas.microsoft.com/office/powerpoint/2010/main" val="24790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nSpc>
                <a:spcPct val="115000"/>
              </a:lnSpc>
              <a:spcBef>
                <a:spcPts val="600"/>
              </a:spcBef>
              <a:spcAft>
                <a:spcPts val="0"/>
              </a:spcAft>
            </a:pPr>
            <a:r>
              <a:rPr lang="en-US" sz="1200" b="1" dirty="0">
                <a:effectLst/>
                <a:latin typeface="Segoe UI"/>
                <a:ea typeface="Calibri"/>
                <a:cs typeface="Times New Roman"/>
              </a:rPr>
              <a:t>Day Dreaming Video Template</a:t>
            </a:r>
            <a:endParaRPr lang="en-US" sz="105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(Intermediate)</a:t>
            </a:r>
          </a:p>
          <a:p>
            <a:pPr marL="457200" marR="0" indent="-228600">
              <a:lnSpc>
                <a:spcPct val="115000"/>
              </a:lnSpc>
              <a:spcBef>
                <a:spcPts val="600"/>
              </a:spcBef>
              <a:spcAft>
                <a:spcPts val="0"/>
              </a:spcAft>
            </a:pPr>
            <a:endParaRPr lang="en-US" sz="1050" dirty="0">
              <a:effectLst/>
              <a:latin typeface="+mn-lt"/>
              <a:ea typeface="Calibri"/>
              <a:cs typeface="Times New Roman"/>
            </a:endParaRPr>
          </a:p>
          <a:p>
            <a:pPr marL="0" marR="0" indent="228600">
              <a:lnSpc>
                <a:spcPct val="115000"/>
              </a:lnSpc>
              <a:spcBef>
                <a:spcPts val="600"/>
              </a:spcBef>
              <a:spcAft>
                <a:spcPts val="0"/>
              </a:spcAft>
            </a:pPr>
            <a:r>
              <a:rPr lang="en-US" sz="1200" dirty="0">
                <a:effectLst/>
                <a:latin typeface="Segoe UI"/>
                <a:ea typeface="Calibri"/>
                <a:cs typeface="Times New Roman"/>
              </a:rPr>
              <a:t>To reproduce the effects on this slide, do the following:</a:t>
            </a:r>
          </a:p>
          <a:p>
            <a:pPr marL="0" marR="0" indent="228600">
              <a:lnSpc>
                <a:spcPct val="115000"/>
              </a:lnSpc>
              <a:spcBef>
                <a:spcPts val="600"/>
              </a:spcBef>
              <a:spcAft>
                <a:spcPts val="0"/>
              </a:spcAft>
            </a:pP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Slides</a:t>
            </a:r>
            <a:r>
              <a:rPr lang="en-US" sz="1200" dirty="0">
                <a:effectLst/>
                <a:latin typeface="Segoe UI"/>
                <a:ea typeface="Calibri"/>
                <a:cs typeface="Times New Roman"/>
              </a:rPr>
              <a:t> group, click </a:t>
            </a:r>
            <a:r>
              <a:rPr lang="en-US" sz="1200" b="1" dirty="0">
                <a:effectLst/>
                <a:latin typeface="Segoe UI"/>
                <a:ea typeface="Calibri"/>
                <a:cs typeface="Times New Roman"/>
              </a:rPr>
              <a:t>Layout</a:t>
            </a:r>
            <a:r>
              <a:rPr lang="en-US" sz="1200" dirty="0">
                <a:effectLst/>
                <a:latin typeface="Segoe UI"/>
                <a:ea typeface="Calibri"/>
                <a:cs typeface="Times New Roman"/>
              </a:rPr>
              <a:t>, and then click </a:t>
            </a:r>
            <a:r>
              <a:rPr lang="en-US" sz="1200" b="1" dirty="0">
                <a:effectLst/>
                <a:latin typeface="Segoe UI"/>
                <a:ea typeface="Calibri"/>
                <a:cs typeface="Times New Roman"/>
              </a:rPr>
              <a:t>Blank</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Images</a:t>
            </a:r>
            <a:r>
              <a:rPr lang="en-US" sz="1200" dirty="0">
                <a:effectLst/>
                <a:latin typeface="Segoe UI"/>
                <a:ea typeface="Calibri"/>
                <a:cs typeface="Times New Roman"/>
              </a:rPr>
              <a:t> group, click </a:t>
            </a:r>
            <a:r>
              <a:rPr lang="en-US" sz="1200" b="1" dirty="0">
                <a:effectLst/>
                <a:latin typeface="Segoe UI"/>
                <a:ea typeface="Calibri"/>
                <a:cs typeface="Times New Roman"/>
              </a:rPr>
              <a:t>Picture</a:t>
            </a:r>
            <a:r>
              <a:rPr lang="en-US" sz="1200" dirty="0">
                <a:effectLst/>
                <a:latin typeface="Segoe UI"/>
                <a:ea typeface="Calibri"/>
                <a:cs typeface="Times New Roman"/>
              </a:rPr>
              <a:t>, and then in the left pane of the </a:t>
            </a:r>
            <a:r>
              <a:rPr lang="en-US" sz="1200" b="1" dirty="0">
                <a:effectLst/>
                <a:latin typeface="Segoe UI"/>
                <a:ea typeface="Calibri"/>
                <a:cs typeface="Times New Roman"/>
              </a:rPr>
              <a:t>Insert Picture</a:t>
            </a:r>
            <a:r>
              <a:rPr lang="en-US" sz="1200" dirty="0">
                <a:effectLst/>
                <a:latin typeface="Segoe UI"/>
                <a:ea typeface="Calibri"/>
                <a:cs typeface="Times New Roman"/>
              </a:rPr>
              <a:t> dialog box, click the drive or library that contains the picture. In the right pane of the dialog box, click the picture (classroom)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With the image selected, under </a:t>
            </a:r>
            <a:r>
              <a:rPr lang="en-US" sz="1200" b="1" dirty="0">
                <a:effectLst/>
                <a:latin typeface="Segoe UI"/>
                <a:ea typeface="Calibri"/>
                <a:cs typeface="Times New Roman"/>
              </a:rPr>
              <a:t>Picture</a:t>
            </a:r>
            <a:r>
              <a:rPr lang="en-US" sz="1200" dirty="0">
                <a:effectLst/>
                <a:latin typeface="Segoe UI"/>
                <a:ea typeface="Calibri"/>
                <a:cs typeface="Times New Roman"/>
              </a:rPr>
              <a:t> </a:t>
            </a:r>
            <a:r>
              <a:rPr lang="en-US" sz="1200" b="1" dirty="0">
                <a:effectLst/>
                <a:latin typeface="Segoe UI"/>
                <a:ea typeface="Calibri"/>
                <a:cs typeface="Times New Roman"/>
              </a:rPr>
              <a:t>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Picture Styles</a:t>
            </a:r>
            <a:r>
              <a:rPr lang="en-US" sz="1200" dirty="0">
                <a:effectLst/>
                <a:latin typeface="Segoe UI"/>
                <a:ea typeface="Calibri"/>
                <a:cs typeface="Times New Roman"/>
              </a:rPr>
              <a:t> group</a:t>
            </a:r>
            <a:r>
              <a:rPr lang="en-US" sz="1200" kern="1200" dirty="0">
                <a:solidFill>
                  <a:srgbClr val="000000"/>
                </a:solidFill>
                <a:effectLst/>
                <a:latin typeface="Segoe UI"/>
                <a:ea typeface="Times New Roman"/>
                <a:cs typeface="Times New Roman"/>
              </a:rPr>
              <a:t>, click the arrow at the bottom right</a:t>
            </a:r>
            <a:r>
              <a:rPr lang="en-US" sz="1200" kern="1200" baseline="0" dirty="0">
                <a:solidFill>
                  <a:srgbClr val="000000"/>
                </a:solidFill>
                <a:effectLst/>
                <a:latin typeface="Segoe UI"/>
                <a:ea typeface="Times New Roman"/>
                <a:cs typeface="Times New Roman"/>
              </a:rPr>
              <a:t> to </a:t>
            </a:r>
            <a:r>
              <a:rPr lang="en-US" sz="1200" kern="1200" dirty="0">
                <a:solidFill>
                  <a:srgbClr val="000000"/>
                </a:solidFill>
                <a:effectLst/>
                <a:latin typeface="Segoe UI"/>
                <a:ea typeface="Times New Roman"/>
                <a:cs typeface="Times New Roman"/>
              </a:rPr>
              <a:t>launch the </a:t>
            </a:r>
            <a:r>
              <a:rPr lang="en-US" sz="1200" b="1" kern="1200" dirty="0">
                <a:solidFill>
                  <a:srgbClr val="000000"/>
                </a:solidFill>
                <a:effectLst/>
                <a:latin typeface="Segoe UI"/>
                <a:ea typeface="Times New Roman"/>
                <a:cs typeface="Times New Roman"/>
              </a:rPr>
              <a:t>Format Picture </a:t>
            </a:r>
            <a:r>
              <a:rPr lang="en-US" sz="1200" kern="1200" dirty="0">
                <a:solidFill>
                  <a:srgbClr val="000000"/>
                </a:solidFill>
                <a:effectLst/>
                <a:latin typeface="Segoe UI"/>
                <a:ea typeface="Times New Roman"/>
                <a:cs typeface="Times New Roman"/>
              </a:rPr>
              <a:t>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Picture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 </a:t>
            </a:r>
            <a:r>
              <a:rPr lang="en-US" sz="1200" kern="1200" dirty="0">
                <a:effectLst/>
                <a:latin typeface="Segoe UI"/>
                <a:ea typeface="Times New Roman"/>
                <a:cs typeface="Times New Roman"/>
              </a:rPr>
              <a:t>to </a:t>
            </a:r>
            <a:r>
              <a:rPr lang="en-US" sz="1200" b="1" kern="1200" dirty="0">
                <a:effectLst/>
                <a:latin typeface="Segoe UI"/>
                <a:ea typeface="Times New Roman"/>
                <a:cs typeface="Times New Roman"/>
              </a:rPr>
              <a:t>7.5”</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10”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Close the </a:t>
            </a:r>
            <a:r>
              <a:rPr lang="en-US" sz="1200" b="1" kern="1200" dirty="0">
                <a:effectLst/>
                <a:latin typeface="Segoe UI"/>
                <a:ea typeface="Times New Roman"/>
                <a:cs typeface="Times New Roman"/>
              </a:rPr>
              <a:t>Format Picture</a:t>
            </a:r>
            <a:r>
              <a:rPr lang="en-US" sz="1200" kern="1200" dirty="0">
                <a:effectLst/>
                <a:latin typeface="Segoe UI"/>
                <a:ea typeface="Times New Roman"/>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Arrange</a:t>
            </a:r>
            <a:r>
              <a:rPr lang="en-US" sz="1200" dirty="0">
                <a:effectLst/>
                <a:latin typeface="Segoe UI"/>
                <a:ea typeface="Calibri"/>
                <a:cs typeface="Times New Roman"/>
              </a:rPr>
              <a:t>, point to </a:t>
            </a:r>
            <a:r>
              <a:rPr lang="en-US" sz="1200" b="1" dirty="0">
                <a:effectLst/>
                <a:latin typeface="Segoe UI"/>
                <a:ea typeface="Calibri"/>
                <a:cs typeface="Times New Roman"/>
              </a:rPr>
              <a:t>Align</a:t>
            </a:r>
            <a:r>
              <a:rPr lang="en-US" sz="1200" dirty="0">
                <a:effectLst/>
                <a:latin typeface="Segoe UI"/>
                <a:ea typeface="Calibri"/>
                <a:cs typeface="Times New Roman"/>
              </a:rPr>
              <a:t>, and then do the following:</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Center</a:t>
            </a:r>
            <a:r>
              <a:rPr lang="en-US" sz="1200" dirty="0">
                <a:effectLst/>
                <a:latin typeface="Segoe UI"/>
                <a:ea typeface="Calibri"/>
                <a:cs typeface="Times New Roman"/>
              </a:rPr>
              <a: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Middle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Shapes</a:t>
            </a:r>
            <a:r>
              <a:rPr lang="en-US" sz="1200" dirty="0">
                <a:effectLst/>
                <a:latin typeface="Segoe UI"/>
                <a:ea typeface="Calibri"/>
                <a:cs typeface="Times New Roman"/>
              </a:rPr>
              <a:t>, and then under </a:t>
            </a:r>
            <a:r>
              <a:rPr lang="en-US" sz="1200" b="1" dirty="0">
                <a:effectLst/>
                <a:latin typeface="Segoe UI"/>
                <a:ea typeface="Calibri"/>
                <a:cs typeface="Times New Roman"/>
              </a:rPr>
              <a:t>Rectangles</a:t>
            </a:r>
            <a:r>
              <a:rPr lang="en-US" sz="1200" dirty="0">
                <a:effectLst/>
                <a:latin typeface="Segoe UI"/>
                <a:ea typeface="Calibri"/>
                <a:cs typeface="Times New Roman"/>
              </a:rPr>
              <a:t>, click </a:t>
            </a:r>
            <a:r>
              <a:rPr lang="en-US" sz="1200" b="1" dirty="0">
                <a:effectLst/>
                <a:latin typeface="Segoe UI"/>
                <a:ea typeface="Calibri"/>
                <a:cs typeface="Times New Roman"/>
              </a:rPr>
              <a:t>Rectangle </a:t>
            </a:r>
            <a:r>
              <a:rPr lang="en-US" sz="1200" dirty="0">
                <a:effectLst/>
                <a:latin typeface="Segoe UI"/>
                <a:ea typeface="Calibri"/>
                <a:cs typeface="Times New Roman"/>
              </a:rPr>
              <a:t>(first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1000"/>
              </a:spcAft>
              <a:tabLst>
                <a:tab pos="457200" algn="l"/>
              </a:tabLst>
            </a:pPr>
            <a:r>
              <a:rPr lang="en-US" sz="1200" dirty="0">
                <a:effectLst/>
                <a:latin typeface="Segoe UI"/>
                <a:ea typeface="Calibri"/>
                <a:cs typeface="Times New Roman"/>
              </a:rPr>
              <a:t>On the slide drag to draw a rectangle.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Drawing</a:t>
            </a:r>
            <a:r>
              <a:rPr lang="en-US" sz="1200" dirty="0">
                <a:effectLst/>
                <a:latin typeface="Segoe UI"/>
                <a:ea typeface="Calibri"/>
                <a:cs typeface="Times New Roman"/>
              </a:rPr>
              <a:t> </a:t>
            </a:r>
            <a:r>
              <a:rPr lang="en-US" sz="1200" b="1" dirty="0">
                <a:effectLst/>
                <a:latin typeface="Segoe UI"/>
                <a:ea typeface="Calibri"/>
                <a:cs typeface="Times New Roman"/>
              </a:rPr>
              <a:t>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Shape Styles</a:t>
            </a:r>
            <a:r>
              <a:rPr lang="en-US" sz="1200" dirty="0">
                <a:effectLst/>
                <a:latin typeface="Segoe UI"/>
                <a:ea typeface="Calibri"/>
                <a:cs typeface="Times New Roman"/>
              </a:rPr>
              <a:t> group</a:t>
            </a:r>
            <a:r>
              <a:rPr lang="en-US" sz="1200" kern="1200" dirty="0">
                <a:solidFill>
                  <a:srgbClr val="000000"/>
                </a:solidFill>
                <a:effectLst/>
                <a:latin typeface="Segoe UI"/>
                <a:ea typeface="Times New Roman"/>
                <a:cs typeface="Times New Roman"/>
              </a:rPr>
              <a:t>, click the arrow at the bottom right to launch the </a:t>
            </a:r>
            <a:r>
              <a:rPr lang="en-US" sz="1200" b="1" kern="1200" dirty="0">
                <a:solidFill>
                  <a:srgbClr val="000000"/>
                </a:solidFill>
                <a:effectLst/>
                <a:latin typeface="Segoe UI"/>
                <a:ea typeface="Times New Roman"/>
                <a:cs typeface="Times New Roman"/>
              </a:rPr>
              <a:t>Format Shape </a:t>
            </a:r>
            <a:r>
              <a:rPr lang="en-US" sz="1200" kern="1200" dirty="0">
                <a:solidFill>
                  <a:srgbClr val="000000"/>
                </a:solidFill>
                <a:effectLst/>
                <a:latin typeface="Segoe UI"/>
                <a:ea typeface="Times New Roman"/>
                <a:cs typeface="Times New Roman"/>
              </a:rPr>
              <a:t>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5.5”</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10”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Fill</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Fill</a:t>
            </a:r>
            <a:r>
              <a:rPr lang="en-US" sz="1200" kern="1200" dirty="0">
                <a:effectLst/>
                <a:latin typeface="Segoe UI"/>
                <a:ea typeface="Times New Roman"/>
                <a:cs typeface="Times New Roman"/>
              </a:rPr>
              <a:t> in the right pane select </a:t>
            </a:r>
            <a:r>
              <a:rPr lang="en-US" sz="1200" b="1" kern="1200" dirty="0">
                <a:effectLst/>
                <a:latin typeface="Segoe UI"/>
                <a:ea typeface="Times New Roman"/>
                <a:cs typeface="Times New Roman"/>
              </a:rPr>
              <a:t>Gradient Fill</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two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Transparency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3"/>
              <a:tabLst>
                <a:tab pos="457200" algn="l"/>
              </a:tabLst>
            </a:pPr>
            <a:r>
              <a:rPr lang="en-US" sz="1200" kern="1200" dirty="0">
                <a:effectLst/>
                <a:latin typeface="Segoe UI"/>
                <a:ea typeface="Times New Roman"/>
                <a:cs typeface="Times New Roman"/>
              </a:rPr>
              <a:t>Close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3"/>
              <a:tabLst>
                <a:tab pos="457200" algn="l"/>
              </a:tabLst>
            </a:pPr>
            <a:r>
              <a:rPr lang="en-US" sz="1200" dirty="0">
                <a:effectLst/>
                <a:latin typeface="Segoe UI"/>
                <a:ea typeface="Calibri"/>
                <a:cs typeface="Times New Roman"/>
              </a:rPr>
              <a:t>With the rectangle selected, 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Arrange</a:t>
            </a:r>
            <a:r>
              <a:rPr lang="en-US" sz="1200" dirty="0">
                <a:effectLst/>
                <a:latin typeface="Segoe UI"/>
                <a:ea typeface="Calibri"/>
                <a:cs typeface="Times New Roman"/>
              </a:rPr>
              <a:t>, point to </a:t>
            </a:r>
            <a:r>
              <a:rPr lang="en-US" sz="1200" b="1" dirty="0">
                <a:effectLst/>
                <a:latin typeface="Segoe UI"/>
                <a:ea typeface="Calibri"/>
                <a:cs typeface="Times New Roman"/>
              </a:rPr>
              <a:t>Align</a:t>
            </a:r>
            <a:r>
              <a:rPr lang="en-US" sz="1200" dirty="0">
                <a:effectLst/>
                <a:latin typeface="Segoe UI"/>
                <a:ea typeface="Calibri"/>
                <a:cs typeface="Times New Roman"/>
              </a:rPr>
              <a:t>, and then do the following:</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Center</a:t>
            </a:r>
            <a:r>
              <a:rPr lang="en-US" sz="1200" dirty="0">
                <a:effectLst/>
                <a:latin typeface="Segoe UI"/>
                <a:ea typeface="Calibri"/>
                <a:cs typeface="Times New Roman"/>
              </a:rPr>
              <a: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Top</a:t>
            </a:r>
            <a:r>
              <a:rPr lang="en-US" sz="1200" dirty="0">
                <a:effectLst/>
                <a:latin typeface="Segoe UI"/>
                <a:ea typeface="Calibri"/>
                <a:cs typeface="Times New Roman"/>
              </a:rPr>
              <a:t>. </a:t>
            </a:r>
            <a:endParaRPr lang="en-US" sz="120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 </a:t>
            </a:r>
            <a:endParaRPr lang="en-US" sz="120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To reproduce the video effects on this slide, do the following:</a:t>
            </a:r>
          </a:p>
          <a:p>
            <a:pPr marL="457200" marR="0" indent="-228600">
              <a:lnSpc>
                <a:spcPct val="115000"/>
              </a:lnSpc>
              <a:spcBef>
                <a:spcPts val="600"/>
              </a:spcBef>
              <a:spcAft>
                <a:spcPts val="0"/>
              </a:spcAft>
            </a:pP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middle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a:t>
            </a:r>
            <a:r>
              <a:rPr lang="en-US" sz="1200" b="1" dirty="0">
                <a:effectLst/>
                <a:latin typeface="Segoe UI"/>
                <a:ea typeface="Calibri"/>
                <a:cs typeface="Times New Roman"/>
              </a:rPr>
              <a:t>Outer</a:t>
            </a:r>
            <a:r>
              <a:rPr lang="en-US" sz="1200" dirty="0">
                <a:effectLst/>
                <a:latin typeface="Segoe UI"/>
                <a:ea typeface="Calibri"/>
                <a:cs typeface="Times New Roman"/>
              </a:rPr>
              <a:t>,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2.24”</a:t>
            </a:r>
            <a:r>
              <a:rPr lang="en-US" sz="1200" b="0" kern="1200" dirty="0">
                <a:effectLst/>
                <a:latin typeface="Segoe UI"/>
                <a:ea typeface="Times New Roman"/>
                <a:cs typeface="Times New Roman"/>
              </a:rPr>
              <a:t>,</a:t>
            </a:r>
            <a:r>
              <a:rPr lang="en-US" sz="1200" kern="1200" dirty="0">
                <a:effectLst/>
                <a:latin typeface="Segoe UI"/>
                <a:ea typeface="Times New Roman"/>
                <a:cs typeface="Times New Roman"/>
              </a:rPr>
              <a:t>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4.01”</a:t>
            </a:r>
            <a:r>
              <a:rPr lang="en-US" sz="1200" b="0" kern="1200" dirty="0">
                <a:effectLst/>
                <a:latin typeface="Segoe UI"/>
                <a:ea typeface="Times New Roman"/>
                <a:cs typeface="Times New Roman"/>
              </a:rPr>
              <a:t>,</a:t>
            </a:r>
            <a:r>
              <a:rPr lang="en-US" sz="1200" b="1" kern="1200" dirty="0">
                <a:effectLst/>
                <a:latin typeface="Segoe UI"/>
                <a:ea typeface="Times New Roman"/>
                <a:cs typeface="Times New Roman"/>
              </a:rPr>
              <a:t> </a:t>
            </a:r>
            <a:r>
              <a:rPr lang="en-US" sz="1200" kern="1200" dirty="0">
                <a:effectLst/>
                <a:latin typeface="Segoe UI"/>
                <a:ea typeface="Times New Roman"/>
                <a:cs typeface="Times New Roman"/>
              </a:rPr>
              <a:t>and</a:t>
            </a:r>
            <a:r>
              <a:rPr lang="en-US" sz="1200" b="1" kern="1200" dirty="0">
                <a:effectLst/>
                <a:latin typeface="Segoe UI"/>
                <a:ea typeface="Times New Roman"/>
                <a:cs typeface="Times New Roman"/>
              </a:rPr>
              <a:t> Rotation </a:t>
            </a:r>
            <a:r>
              <a:rPr lang="en-US" sz="1200" kern="1200" dirty="0">
                <a:effectLst/>
                <a:latin typeface="Segoe UI"/>
                <a:ea typeface="Times New Roman"/>
                <a:cs typeface="Times New Roman"/>
              </a:rPr>
              <a:t>to</a:t>
            </a:r>
            <a:r>
              <a:rPr lang="en-US" sz="1200" b="1" kern="1200" dirty="0">
                <a:effectLst/>
                <a:latin typeface="Segoe UI"/>
                <a:ea typeface="Times New Roman"/>
                <a:cs typeface="Times New Roman"/>
              </a:rPr>
              <a:t> 3</a:t>
            </a:r>
            <a:r>
              <a:rPr lang="en-US" sz="1200" b="1" kern="1200" dirty="0">
                <a:effectLst/>
                <a:latin typeface="+mn-lt"/>
                <a:ea typeface="Times New Roman"/>
                <a:cs typeface="Calibri"/>
              </a:rPr>
              <a:t>°</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2.85”</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1.02”</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boy’s head in middle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With the video still selected,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b="0" dirty="0">
                <a:effectLst/>
                <a:latin typeface="Segoe UI"/>
                <a:ea typeface="Calibri"/>
                <a:cs typeface="Times New Roman"/>
              </a:rPr>
              <a:t>,</a:t>
            </a:r>
            <a:r>
              <a:rPr lang="en-US" sz="1200" dirty="0">
                <a:effectLst/>
                <a:latin typeface="Segoe UI"/>
                <a:ea typeface="Calibri"/>
                <a:cs typeface="Times New Roman"/>
              </a:rPr>
              <a:t> select </a:t>
            </a:r>
            <a:r>
              <a:rPr lang="en-US" sz="1200" b="1" dirty="0">
                <a:effectLst/>
                <a:latin typeface="Segoe UI"/>
                <a:ea typeface="Calibri"/>
                <a:cs typeface="Times New Roman"/>
              </a:rPr>
              <a:t>With </a:t>
            </a:r>
            <a:r>
              <a:rPr lang="en-US" sz="1200" b="1">
                <a:effectLst/>
                <a:latin typeface="Segoe UI"/>
                <a:ea typeface="Calibri"/>
                <a:cs typeface="Times New Roman"/>
              </a:rPr>
              <a:t>Previous</a:t>
            </a:r>
            <a:r>
              <a:rPr lang="en-US" sz="1200" b="0" kern="1200">
                <a:solidFill>
                  <a:srgbClr val="000000"/>
                </a:solidFill>
                <a:effectLst/>
                <a:latin typeface="Segoe UI"/>
                <a:ea typeface="Calibri"/>
                <a:cs typeface="Times New Roman"/>
              </a:rPr>
              <a:t>,</a:t>
            </a:r>
            <a:r>
              <a:rPr lang="en-US" sz="1200" b="0" kern="1200" baseline="0">
                <a:solidFill>
                  <a:srgbClr val="000000"/>
                </a:solidFill>
                <a:effectLst/>
                <a:latin typeface="Segoe UI"/>
                <a:ea typeface="Calibri"/>
                <a:cs typeface="Times New Roman"/>
              </a:rPr>
              <a:t> </a:t>
            </a:r>
            <a:r>
              <a:rPr lang="en-US" sz="1200" kern="1200">
                <a:solidFill>
                  <a:srgbClr val="000000"/>
                </a:solidFill>
                <a:effectLst/>
                <a:latin typeface="Segoe UI"/>
                <a:ea typeface="Times New Roman"/>
                <a:cs typeface="Times New Roman"/>
              </a:rPr>
              <a:t>and </a:t>
            </a:r>
            <a:r>
              <a:rPr lang="en-US" sz="1200" kern="1200" dirty="0">
                <a:solidFill>
                  <a:srgbClr val="000000"/>
                </a:solidFill>
                <a:effectLst/>
                <a:latin typeface="Segoe UI"/>
                <a:ea typeface="Times New Roman"/>
                <a:cs typeface="Times New Roman"/>
              </a:rPr>
              <a:t>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left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Outer,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2.16”</a:t>
            </a:r>
            <a:r>
              <a:rPr lang="en-US" sz="1200" kern="1200" dirty="0">
                <a:effectLst/>
                <a:latin typeface="Segoe UI"/>
                <a:ea typeface="Times New Roman"/>
                <a:cs typeface="Times New Roman"/>
              </a:rPr>
              <a:t>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3.96”</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0.03”</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0.2”</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child’s head on left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kern="1200" dirty="0">
                <a:solidFill>
                  <a:srgbClr val="000000"/>
                </a:solidFill>
                <a:effectLst/>
                <a:latin typeface="Segoe UI"/>
                <a:ea typeface="Times New Roman"/>
                <a:cs typeface="Times New Roman"/>
              </a:rPr>
              <a:t> and 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right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a:t>
            </a:r>
            <a:r>
              <a:rPr lang="en-US" sz="1200" b="1" dirty="0">
                <a:effectLst/>
                <a:latin typeface="Segoe UI"/>
                <a:ea typeface="Calibri"/>
                <a:cs typeface="Times New Roman"/>
              </a:rPr>
              <a:t>Outer</a:t>
            </a:r>
            <a:r>
              <a:rPr lang="en-US" sz="1200" dirty="0">
                <a:effectLst/>
                <a:latin typeface="Segoe UI"/>
                <a:ea typeface="Calibri"/>
                <a:cs typeface="Times New Roman"/>
              </a:rPr>
              <a:t>,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2.49”</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4.00”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6.00”</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0.07”</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child’s head on right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b="0" dirty="0">
                <a:effectLst/>
                <a:latin typeface="Segoe UI"/>
                <a:ea typeface="Calibri"/>
                <a:cs typeface="Times New Roman"/>
              </a:rPr>
              <a:t>,</a:t>
            </a:r>
            <a:r>
              <a:rPr lang="en-US" sz="1200" dirty="0">
                <a:effectLst/>
                <a:latin typeface="Segoe UI"/>
                <a:ea typeface="Calibri"/>
                <a:cs typeface="Times New Roman"/>
              </a:rPr>
              <a:t> select </a:t>
            </a:r>
            <a:r>
              <a:rPr lang="en-US" sz="1200" b="1" dirty="0">
                <a:effectLst/>
                <a:latin typeface="Segoe UI"/>
                <a:ea typeface="Calibri"/>
                <a:cs typeface="Times New Roman"/>
              </a:rPr>
              <a:t>With Previous</a:t>
            </a:r>
            <a:r>
              <a:rPr lang="en-US" sz="1200" b="0" dirty="0">
                <a:effectLst/>
                <a:latin typeface="Segoe UI"/>
                <a:ea typeface="Calibri"/>
                <a:cs typeface="Times New Roman"/>
              </a:rPr>
              <a:t>,</a:t>
            </a:r>
            <a:r>
              <a:rPr lang="en-US" sz="1200" kern="1200" dirty="0">
                <a:solidFill>
                  <a:srgbClr val="000000"/>
                </a:solidFill>
                <a:effectLst/>
                <a:latin typeface="Segoe UI"/>
                <a:ea typeface="Times New Roman"/>
                <a:cs typeface="Times New Roman"/>
              </a:rPr>
              <a:t> and 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578DD9A3-7048-4426-A3B0-D699B0AA6213}" type="slidenum">
              <a:rPr lang="en-US" smtClean="0"/>
              <a:t>1</a:t>
            </a:fld>
            <a:endParaRPr lang="en-US"/>
          </a:p>
        </p:txBody>
      </p:sp>
    </p:spTree>
    <p:extLst>
      <p:ext uri="{BB962C8B-B14F-4D97-AF65-F5344CB8AC3E}">
        <p14:creationId xmlns:p14="http://schemas.microsoft.com/office/powerpoint/2010/main" val="404975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nSpc>
                <a:spcPct val="115000"/>
              </a:lnSpc>
              <a:spcBef>
                <a:spcPts val="600"/>
              </a:spcBef>
              <a:spcAft>
                <a:spcPts val="0"/>
              </a:spcAft>
            </a:pPr>
            <a:r>
              <a:rPr lang="en-US" sz="1200" b="1" dirty="0">
                <a:effectLst/>
                <a:latin typeface="Segoe UI"/>
                <a:ea typeface="Calibri"/>
                <a:cs typeface="Times New Roman"/>
              </a:rPr>
              <a:t>Day Dreaming Video Template</a:t>
            </a:r>
            <a:endParaRPr lang="en-US" sz="105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(Intermediate)</a:t>
            </a:r>
          </a:p>
          <a:p>
            <a:pPr marL="457200" marR="0" indent="-228600">
              <a:lnSpc>
                <a:spcPct val="115000"/>
              </a:lnSpc>
              <a:spcBef>
                <a:spcPts val="600"/>
              </a:spcBef>
              <a:spcAft>
                <a:spcPts val="0"/>
              </a:spcAft>
            </a:pPr>
            <a:endParaRPr lang="en-US" sz="1050" dirty="0">
              <a:effectLst/>
              <a:latin typeface="+mn-lt"/>
              <a:ea typeface="Calibri"/>
              <a:cs typeface="Times New Roman"/>
            </a:endParaRPr>
          </a:p>
          <a:p>
            <a:pPr marL="0" marR="0" indent="228600">
              <a:lnSpc>
                <a:spcPct val="115000"/>
              </a:lnSpc>
              <a:spcBef>
                <a:spcPts val="600"/>
              </a:spcBef>
              <a:spcAft>
                <a:spcPts val="0"/>
              </a:spcAft>
            </a:pPr>
            <a:r>
              <a:rPr lang="en-US" sz="1200" dirty="0">
                <a:effectLst/>
                <a:latin typeface="Segoe UI"/>
                <a:ea typeface="Calibri"/>
                <a:cs typeface="Times New Roman"/>
              </a:rPr>
              <a:t>To reproduce the effects on this slide, do the following:</a:t>
            </a:r>
          </a:p>
          <a:p>
            <a:pPr marL="0" marR="0" indent="228600">
              <a:lnSpc>
                <a:spcPct val="115000"/>
              </a:lnSpc>
              <a:spcBef>
                <a:spcPts val="600"/>
              </a:spcBef>
              <a:spcAft>
                <a:spcPts val="0"/>
              </a:spcAft>
            </a:pP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Slides</a:t>
            </a:r>
            <a:r>
              <a:rPr lang="en-US" sz="1200" dirty="0">
                <a:effectLst/>
                <a:latin typeface="Segoe UI"/>
                <a:ea typeface="Calibri"/>
                <a:cs typeface="Times New Roman"/>
              </a:rPr>
              <a:t> group, click </a:t>
            </a:r>
            <a:r>
              <a:rPr lang="en-US" sz="1200" b="1" dirty="0">
                <a:effectLst/>
                <a:latin typeface="Segoe UI"/>
                <a:ea typeface="Calibri"/>
                <a:cs typeface="Times New Roman"/>
              </a:rPr>
              <a:t>Layout</a:t>
            </a:r>
            <a:r>
              <a:rPr lang="en-US" sz="1200" dirty="0">
                <a:effectLst/>
                <a:latin typeface="Segoe UI"/>
                <a:ea typeface="Calibri"/>
                <a:cs typeface="Times New Roman"/>
              </a:rPr>
              <a:t>, and then click </a:t>
            </a:r>
            <a:r>
              <a:rPr lang="en-US" sz="1200" b="1" dirty="0">
                <a:effectLst/>
                <a:latin typeface="Segoe UI"/>
                <a:ea typeface="Calibri"/>
                <a:cs typeface="Times New Roman"/>
              </a:rPr>
              <a:t>Blank</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Images</a:t>
            </a:r>
            <a:r>
              <a:rPr lang="en-US" sz="1200" dirty="0">
                <a:effectLst/>
                <a:latin typeface="Segoe UI"/>
                <a:ea typeface="Calibri"/>
                <a:cs typeface="Times New Roman"/>
              </a:rPr>
              <a:t> group, click </a:t>
            </a:r>
            <a:r>
              <a:rPr lang="en-US" sz="1200" b="1" dirty="0">
                <a:effectLst/>
                <a:latin typeface="Segoe UI"/>
                <a:ea typeface="Calibri"/>
                <a:cs typeface="Times New Roman"/>
              </a:rPr>
              <a:t>Picture</a:t>
            </a:r>
            <a:r>
              <a:rPr lang="en-US" sz="1200" dirty="0">
                <a:effectLst/>
                <a:latin typeface="Segoe UI"/>
                <a:ea typeface="Calibri"/>
                <a:cs typeface="Times New Roman"/>
              </a:rPr>
              <a:t>, and then in the left pane of the </a:t>
            </a:r>
            <a:r>
              <a:rPr lang="en-US" sz="1200" b="1" dirty="0">
                <a:effectLst/>
                <a:latin typeface="Segoe UI"/>
                <a:ea typeface="Calibri"/>
                <a:cs typeface="Times New Roman"/>
              </a:rPr>
              <a:t>Insert Picture</a:t>
            </a:r>
            <a:r>
              <a:rPr lang="en-US" sz="1200" dirty="0">
                <a:effectLst/>
                <a:latin typeface="Segoe UI"/>
                <a:ea typeface="Calibri"/>
                <a:cs typeface="Times New Roman"/>
              </a:rPr>
              <a:t> dialog box, click the drive or library that contains the picture. In the right pane of the dialog box, click the picture (classroom)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With the image selected, under </a:t>
            </a:r>
            <a:r>
              <a:rPr lang="en-US" sz="1200" b="1" dirty="0">
                <a:effectLst/>
                <a:latin typeface="Segoe UI"/>
                <a:ea typeface="Calibri"/>
                <a:cs typeface="Times New Roman"/>
              </a:rPr>
              <a:t>Picture</a:t>
            </a:r>
            <a:r>
              <a:rPr lang="en-US" sz="1200" dirty="0">
                <a:effectLst/>
                <a:latin typeface="Segoe UI"/>
                <a:ea typeface="Calibri"/>
                <a:cs typeface="Times New Roman"/>
              </a:rPr>
              <a:t> </a:t>
            </a:r>
            <a:r>
              <a:rPr lang="en-US" sz="1200" b="1" dirty="0">
                <a:effectLst/>
                <a:latin typeface="Segoe UI"/>
                <a:ea typeface="Calibri"/>
                <a:cs typeface="Times New Roman"/>
              </a:rPr>
              <a:t>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Picture Styles</a:t>
            </a:r>
            <a:r>
              <a:rPr lang="en-US" sz="1200" dirty="0">
                <a:effectLst/>
                <a:latin typeface="Segoe UI"/>
                <a:ea typeface="Calibri"/>
                <a:cs typeface="Times New Roman"/>
              </a:rPr>
              <a:t> group</a:t>
            </a:r>
            <a:r>
              <a:rPr lang="en-US" sz="1200" kern="1200" dirty="0">
                <a:solidFill>
                  <a:srgbClr val="000000"/>
                </a:solidFill>
                <a:effectLst/>
                <a:latin typeface="Segoe UI"/>
                <a:ea typeface="Times New Roman"/>
                <a:cs typeface="Times New Roman"/>
              </a:rPr>
              <a:t>, click the arrow at the bottom right</a:t>
            </a:r>
            <a:r>
              <a:rPr lang="en-US" sz="1200" kern="1200" baseline="0" dirty="0">
                <a:solidFill>
                  <a:srgbClr val="000000"/>
                </a:solidFill>
                <a:effectLst/>
                <a:latin typeface="Segoe UI"/>
                <a:ea typeface="Times New Roman"/>
                <a:cs typeface="Times New Roman"/>
              </a:rPr>
              <a:t> to </a:t>
            </a:r>
            <a:r>
              <a:rPr lang="en-US" sz="1200" kern="1200" dirty="0">
                <a:solidFill>
                  <a:srgbClr val="000000"/>
                </a:solidFill>
                <a:effectLst/>
                <a:latin typeface="Segoe UI"/>
                <a:ea typeface="Times New Roman"/>
                <a:cs typeface="Times New Roman"/>
              </a:rPr>
              <a:t>launch the </a:t>
            </a:r>
            <a:r>
              <a:rPr lang="en-US" sz="1200" b="1" kern="1200" dirty="0">
                <a:solidFill>
                  <a:srgbClr val="000000"/>
                </a:solidFill>
                <a:effectLst/>
                <a:latin typeface="Segoe UI"/>
                <a:ea typeface="Times New Roman"/>
                <a:cs typeface="Times New Roman"/>
              </a:rPr>
              <a:t>Format Picture </a:t>
            </a:r>
            <a:r>
              <a:rPr lang="en-US" sz="1200" kern="1200" dirty="0">
                <a:solidFill>
                  <a:srgbClr val="000000"/>
                </a:solidFill>
                <a:effectLst/>
                <a:latin typeface="Segoe UI"/>
                <a:ea typeface="Times New Roman"/>
                <a:cs typeface="Times New Roman"/>
              </a:rPr>
              <a:t>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Picture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 </a:t>
            </a:r>
            <a:r>
              <a:rPr lang="en-US" sz="1200" kern="1200" dirty="0">
                <a:effectLst/>
                <a:latin typeface="Segoe UI"/>
                <a:ea typeface="Times New Roman"/>
                <a:cs typeface="Times New Roman"/>
              </a:rPr>
              <a:t>to </a:t>
            </a:r>
            <a:r>
              <a:rPr lang="en-US" sz="1200" b="1" kern="1200" dirty="0">
                <a:effectLst/>
                <a:latin typeface="Segoe UI"/>
                <a:ea typeface="Times New Roman"/>
                <a:cs typeface="Times New Roman"/>
              </a:rPr>
              <a:t>7.5”</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10”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Close the </a:t>
            </a:r>
            <a:r>
              <a:rPr lang="en-US" sz="1200" b="1" kern="1200" dirty="0">
                <a:effectLst/>
                <a:latin typeface="Segoe UI"/>
                <a:ea typeface="Times New Roman"/>
                <a:cs typeface="Times New Roman"/>
              </a:rPr>
              <a:t>Format Picture</a:t>
            </a:r>
            <a:r>
              <a:rPr lang="en-US" sz="1200" kern="1200" dirty="0">
                <a:effectLst/>
                <a:latin typeface="Segoe UI"/>
                <a:ea typeface="Times New Roman"/>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Arrange</a:t>
            </a:r>
            <a:r>
              <a:rPr lang="en-US" sz="1200" dirty="0">
                <a:effectLst/>
                <a:latin typeface="Segoe UI"/>
                <a:ea typeface="Calibri"/>
                <a:cs typeface="Times New Roman"/>
              </a:rPr>
              <a:t>, point to </a:t>
            </a:r>
            <a:r>
              <a:rPr lang="en-US" sz="1200" b="1" dirty="0">
                <a:effectLst/>
                <a:latin typeface="Segoe UI"/>
                <a:ea typeface="Calibri"/>
                <a:cs typeface="Times New Roman"/>
              </a:rPr>
              <a:t>Align</a:t>
            </a:r>
            <a:r>
              <a:rPr lang="en-US" sz="1200" dirty="0">
                <a:effectLst/>
                <a:latin typeface="Segoe UI"/>
                <a:ea typeface="Calibri"/>
                <a:cs typeface="Times New Roman"/>
              </a:rPr>
              <a:t>, and then do the following:</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Center</a:t>
            </a:r>
            <a:r>
              <a:rPr lang="en-US" sz="1200" dirty="0">
                <a:effectLst/>
                <a:latin typeface="Segoe UI"/>
                <a:ea typeface="Calibri"/>
                <a:cs typeface="Times New Roman"/>
              </a:rPr>
              <a: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Middle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Shapes</a:t>
            </a:r>
            <a:r>
              <a:rPr lang="en-US" sz="1200" dirty="0">
                <a:effectLst/>
                <a:latin typeface="Segoe UI"/>
                <a:ea typeface="Calibri"/>
                <a:cs typeface="Times New Roman"/>
              </a:rPr>
              <a:t>, and then under </a:t>
            </a:r>
            <a:r>
              <a:rPr lang="en-US" sz="1200" b="1" dirty="0">
                <a:effectLst/>
                <a:latin typeface="Segoe UI"/>
                <a:ea typeface="Calibri"/>
                <a:cs typeface="Times New Roman"/>
              </a:rPr>
              <a:t>Rectangles</a:t>
            </a:r>
            <a:r>
              <a:rPr lang="en-US" sz="1200" dirty="0">
                <a:effectLst/>
                <a:latin typeface="Segoe UI"/>
                <a:ea typeface="Calibri"/>
                <a:cs typeface="Times New Roman"/>
              </a:rPr>
              <a:t>, click </a:t>
            </a:r>
            <a:r>
              <a:rPr lang="en-US" sz="1200" b="1" dirty="0">
                <a:effectLst/>
                <a:latin typeface="Segoe UI"/>
                <a:ea typeface="Calibri"/>
                <a:cs typeface="Times New Roman"/>
              </a:rPr>
              <a:t>Rectangle </a:t>
            </a:r>
            <a:r>
              <a:rPr lang="en-US" sz="1200" dirty="0">
                <a:effectLst/>
                <a:latin typeface="Segoe UI"/>
                <a:ea typeface="Calibri"/>
                <a:cs typeface="Times New Roman"/>
              </a:rPr>
              <a:t>(first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1000"/>
              </a:spcAft>
              <a:tabLst>
                <a:tab pos="457200" algn="l"/>
              </a:tabLst>
            </a:pPr>
            <a:r>
              <a:rPr lang="en-US" sz="1200" dirty="0">
                <a:effectLst/>
                <a:latin typeface="Segoe UI"/>
                <a:ea typeface="Calibri"/>
                <a:cs typeface="Times New Roman"/>
              </a:rPr>
              <a:t>On the slide drag to draw a rectangle.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Drawing</a:t>
            </a:r>
            <a:r>
              <a:rPr lang="en-US" sz="1200" dirty="0">
                <a:effectLst/>
                <a:latin typeface="Segoe UI"/>
                <a:ea typeface="Calibri"/>
                <a:cs typeface="Times New Roman"/>
              </a:rPr>
              <a:t> </a:t>
            </a:r>
            <a:r>
              <a:rPr lang="en-US" sz="1200" b="1" dirty="0">
                <a:effectLst/>
                <a:latin typeface="Segoe UI"/>
                <a:ea typeface="Calibri"/>
                <a:cs typeface="Times New Roman"/>
              </a:rPr>
              <a:t>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Shape Styles</a:t>
            </a:r>
            <a:r>
              <a:rPr lang="en-US" sz="1200" dirty="0">
                <a:effectLst/>
                <a:latin typeface="Segoe UI"/>
                <a:ea typeface="Calibri"/>
                <a:cs typeface="Times New Roman"/>
              </a:rPr>
              <a:t> group</a:t>
            </a:r>
            <a:r>
              <a:rPr lang="en-US" sz="1200" kern="1200" dirty="0">
                <a:solidFill>
                  <a:srgbClr val="000000"/>
                </a:solidFill>
                <a:effectLst/>
                <a:latin typeface="Segoe UI"/>
                <a:ea typeface="Times New Roman"/>
                <a:cs typeface="Times New Roman"/>
              </a:rPr>
              <a:t>, click the arrow at the bottom right to launch the </a:t>
            </a:r>
            <a:r>
              <a:rPr lang="en-US" sz="1200" b="1" kern="1200" dirty="0">
                <a:solidFill>
                  <a:srgbClr val="000000"/>
                </a:solidFill>
                <a:effectLst/>
                <a:latin typeface="Segoe UI"/>
                <a:ea typeface="Times New Roman"/>
                <a:cs typeface="Times New Roman"/>
              </a:rPr>
              <a:t>Format Shape </a:t>
            </a:r>
            <a:r>
              <a:rPr lang="en-US" sz="1200" kern="1200" dirty="0">
                <a:solidFill>
                  <a:srgbClr val="000000"/>
                </a:solidFill>
                <a:effectLst/>
                <a:latin typeface="Segoe UI"/>
                <a:ea typeface="Times New Roman"/>
                <a:cs typeface="Times New Roman"/>
              </a:rPr>
              <a:t>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5.5”</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10”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Fill</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Fill</a:t>
            </a:r>
            <a:r>
              <a:rPr lang="en-US" sz="1200" kern="1200" dirty="0">
                <a:effectLst/>
                <a:latin typeface="Segoe UI"/>
                <a:ea typeface="Times New Roman"/>
                <a:cs typeface="Times New Roman"/>
              </a:rPr>
              <a:t> in the right pane select </a:t>
            </a:r>
            <a:r>
              <a:rPr lang="en-US" sz="1200" b="1" kern="1200" dirty="0">
                <a:effectLst/>
                <a:latin typeface="Segoe UI"/>
                <a:ea typeface="Times New Roman"/>
                <a:cs typeface="Times New Roman"/>
              </a:rPr>
              <a:t>Gradient Fill</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two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Transparency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3"/>
              <a:tabLst>
                <a:tab pos="457200" algn="l"/>
              </a:tabLst>
            </a:pPr>
            <a:r>
              <a:rPr lang="en-US" sz="1200" kern="1200" dirty="0">
                <a:effectLst/>
                <a:latin typeface="Segoe UI"/>
                <a:ea typeface="Times New Roman"/>
                <a:cs typeface="Times New Roman"/>
              </a:rPr>
              <a:t>Close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3"/>
              <a:tabLst>
                <a:tab pos="457200" algn="l"/>
              </a:tabLst>
            </a:pPr>
            <a:r>
              <a:rPr lang="en-US" sz="1200" dirty="0">
                <a:effectLst/>
                <a:latin typeface="Segoe UI"/>
                <a:ea typeface="Calibri"/>
                <a:cs typeface="Times New Roman"/>
              </a:rPr>
              <a:t>With the rectangle selected, 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Arrange</a:t>
            </a:r>
            <a:r>
              <a:rPr lang="en-US" sz="1200" dirty="0">
                <a:effectLst/>
                <a:latin typeface="Segoe UI"/>
                <a:ea typeface="Calibri"/>
                <a:cs typeface="Times New Roman"/>
              </a:rPr>
              <a:t>, point to </a:t>
            </a:r>
            <a:r>
              <a:rPr lang="en-US" sz="1200" b="1" dirty="0">
                <a:effectLst/>
                <a:latin typeface="Segoe UI"/>
                <a:ea typeface="Calibri"/>
                <a:cs typeface="Times New Roman"/>
              </a:rPr>
              <a:t>Align</a:t>
            </a:r>
            <a:r>
              <a:rPr lang="en-US" sz="1200" dirty="0">
                <a:effectLst/>
                <a:latin typeface="Segoe UI"/>
                <a:ea typeface="Calibri"/>
                <a:cs typeface="Times New Roman"/>
              </a:rPr>
              <a:t>, and then do the following:</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Center</a:t>
            </a:r>
            <a:r>
              <a:rPr lang="en-US" sz="1200" dirty="0">
                <a:effectLst/>
                <a:latin typeface="Segoe UI"/>
                <a:ea typeface="Calibri"/>
                <a:cs typeface="Times New Roman"/>
              </a:rPr>
              <a: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Top</a:t>
            </a:r>
            <a:r>
              <a:rPr lang="en-US" sz="1200" dirty="0">
                <a:effectLst/>
                <a:latin typeface="Segoe UI"/>
                <a:ea typeface="Calibri"/>
                <a:cs typeface="Times New Roman"/>
              </a:rPr>
              <a:t>. </a:t>
            </a:r>
            <a:endParaRPr lang="en-US" sz="120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 </a:t>
            </a:r>
            <a:endParaRPr lang="en-US" sz="120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To reproduce the video effects on this slide, do the following:</a:t>
            </a:r>
          </a:p>
          <a:p>
            <a:pPr marL="457200" marR="0" indent="-228600">
              <a:lnSpc>
                <a:spcPct val="115000"/>
              </a:lnSpc>
              <a:spcBef>
                <a:spcPts val="600"/>
              </a:spcBef>
              <a:spcAft>
                <a:spcPts val="0"/>
              </a:spcAft>
            </a:pP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middle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a:t>
            </a:r>
            <a:r>
              <a:rPr lang="en-US" sz="1200" b="1" dirty="0">
                <a:effectLst/>
                <a:latin typeface="Segoe UI"/>
                <a:ea typeface="Calibri"/>
                <a:cs typeface="Times New Roman"/>
              </a:rPr>
              <a:t>Outer</a:t>
            </a:r>
            <a:r>
              <a:rPr lang="en-US" sz="1200" dirty="0">
                <a:effectLst/>
                <a:latin typeface="Segoe UI"/>
                <a:ea typeface="Calibri"/>
                <a:cs typeface="Times New Roman"/>
              </a:rPr>
              <a:t>,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2.24”</a:t>
            </a:r>
            <a:r>
              <a:rPr lang="en-US" sz="1200" b="0" kern="1200" dirty="0">
                <a:effectLst/>
                <a:latin typeface="Segoe UI"/>
                <a:ea typeface="Times New Roman"/>
                <a:cs typeface="Times New Roman"/>
              </a:rPr>
              <a:t>,</a:t>
            </a:r>
            <a:r>
              <a:rPr lang="en-US" sz="1200" kern="1200" dirty="0">
                <a:effectLst/>
                <a:latin typeface="Segoe UI"/>
                <a:ea typeface="Times New Roman"/>
                <a:cs typeface="Times New Roman"/>
              </a:rPr>
              <a:t>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4.01”</a:t>
            </a:r>
            <a:r>
              <a:rPr lang="en-US" sz="1200" b="0" kern="1200" dirty="0">
                <a:effectLst/>
                <a:latin typeface="Segoe UI"/>
                <a:ea typeface="Times New Roman"/>
                <a:cs typeface="Times New Roman"/>
              </a:rPr>
              <a:t>,</a:t>
            </a:r>
            <a:r>
              <a:rPr lang="en-US" sz="1200" b="1" kern="1200" dirty="0">
                <a:effectLst/>
                <a:latin typeface="Segoe UI"/>
                <a:ea typeface="Times New Roman"/>
                <a:cs typeface="Times New Roman"/>
              </a:rPr>
              <a:t> </a:t>
            </a:r>
            <a:r>
              <a:rPr lang="en-US" sz="1200" kern="1200" dirty="0">
                <a:effectLst/>
                <a:latin typeface="Segoe UI"/>
                <a:ea typeface="Times New Roman"/>
                <a:cs typeface="Times New Roman"/>
              </a:rPr>
              <a:t>and</a:t>
            </a:r>
            <a:r>
              <a:rPr lang="en-US" sz="1200" b="1" kern="1200" dirty="0">
                <a:effectLst/>
                <a:latin typeface="Segoe UI"/>
                <a:ea typeface="Times New Roman"/>
                <a:cs typeface="Times New Roman"/>
              </a:rPr>
              <a:t> Rotation </a:t>
            </a:r>
            <a:r>
              <a:rPr lang="en-US" sz="1200" kern="1200" dirty="0">
                <a:effectLst/>
                <a:latin typeface="Segoe UI"/>
                <a:ea typeface="Times New Roman"/>
                <a:cs typeface="Times New Roman"/>
              </a:rPr>
              <a:t>to</a:t>
            </a:r>
            <a:r>
              <a:rPr lang="en-US" sz="1200" b="1" kern="1200" dirty="0">
                <a:effectLst/>
                <a:latin typeface="Segoe UI"/>
                <a:ea typeface="Times New Roman"/>
                <a:cs typeface="Times New Roman"/>
              </a:rPr>
              <a:t> 3</a:t>
            </a:r>
            <a:r>
              <a:rPr lang="en-US" sz="1200" b="1" kern="1200" dirty="0">
                <a:effectLst/>
                <a:latin typeface="+mn-lt"/>
                <a:ea typeface="Times New Roman"/>
                <a:cs typeface="Calibri"/>
              </a:rPr>
              <a:t>°</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2.85”</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1.02”</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boy’s head in middle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With the video still selected,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b="0" dirty="0">
                <a:effectLst/>
                <a:latin typeface="Segoe UI"/>
                <a:ea typeface="Calibri"/>
                <a:cs typeface="Times New Roman"/>
              </a:rPr>
              <a:t>,</a:t>
            </a:r>
            <a:r>
              <a:rPr lang="en-US" sz="1200" dirty="0">
                <a:effectLst/>
                <a:latin typeface="Segoe UI"/>
                <a:ea typeface="Calibri"/>
                <a:cs typeface="Times New Roman"/>
              </a:rPr>
              <a:t> select </a:t>
            </a:r>
            <a:r>
              <a:rPr lang="en-US" sz="1200" b="1" dirty="0">
                <a:effectLst/>
                <a:latin typeface="Segoe UI"/>
                <a:ea typeface="Calibri"/>
                <a:cs typeface="Times New Roman"/>
              </a:rPr>
              <a:t>With </a:t>
            </a:r>
            <a:r>
              <a:rPr lang="en-US" sz="1200" b="1">
                <a:effectLst/>
                <a:latin typeface="Segoe UI"/>
                <a:ea typeface="Calibri"/>
                <a:cs typeface="Times New Roman"/>
              </a:rPr>
              <a:t>Previous</a:t>
            </a:r>
            <a:r>
              <a:rPr lang="en-US" sz="1200" b="0" kern="1200">
                <a:solidFill>
                  <a:srgbClr val="000000"/>
                </a:solidFill>
                <a:effectLst/>
                <a:latin typeface="Segoe UI"/>
                <a:ea typeface="Calibri"/>
                <a:cs typeface="Times New Roman"/>
              </a:rPr>
              <a:t>,</a:t>
            </a:r>
            <a:r>
              <a:rPr lang="en-US" sz="1200" b="0" kern="1200" baseline="0">
                <a:solidFill>
                  <a:srgbClr val="000000"/>
                </a:solidFill>
                <a:effectLst/>
                <a:latin typeface="Segoe UI"/>
                <a:ea typeface="Calibri"/>
                <a:cs typeface="Times New Roman"/>
              </a:rPr>
              <a:t> </a:t>
            </a:r>
            <a:r>
              <a:rPr lang="en-US" sz="1200" kern="1200">
                <a:solidFill>
                  <a:srgbClr val="000000"/>
                </a:solidFill>
                <a:effectLst/>
                <a:latin typeface="Segoe UI"/>
                <a:ea typeface="Times New Roman"/>
                <a:cs typeface="Times New Roman"/>
              </a:rPr>
              <a:t>and </a:t>
            </a:r>
            <a:r>
              <a:rPr lang="en-US" sz="1200" kern="1200" dirty="0">
                <a:solidFill>
                  <a:srgbClr val="000000"/>
                </a:solidFill>
                <a:effectLst/>
                <a:latin typeface="Segoe UI"/>
                <a:ea typeface="Times New Roman"/>
                <a:cs typeface="Times New Roman"/>
              </a:rPr>
              <a:t>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left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Outer,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2.16”</a:t>
            </a:r>
            <a:r>
              <a:rPr lang="en-US" sz="1200" kern="1200" dirty="0">
                <a:effectLst/>
                <a:latin typeface="Segoe UI"/>
                <a:ea typeface="Times New Roman"/>
                <a:cs typeface="Times New Roman"/>
              </a:rPr>
              <a:t>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3.96”</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0.03”</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0.2”</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child’s head on left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kern="1200" dirty="0">
                <a:solidFill>
                  <a:srgbClr val="000000"/>
                </a:solidFill>
                <a:effectLst/>
                <a:latin typeface="Segoe UI"/>
                <a:ea typeface="Times New Roman"/>
                <a:cs typeface="Times New Roman"/>
              </a:rPr>
              <a:t> and 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right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a:t>
            </a:r>
            <a:r>
              <a:rPr lang="en-US" sz="1200" b="1" dirty="0">
                <a:effectLst/>
                <a:latin typeface="Segoe UI"/>
                <a:ea typeface="Calibri"/>
                <a:cs typeface="Times New Roman"/>
              </a:rPr>
              <a:t>Outer</a:t>
            </a:r>
            <a:r>
              <a:rPr lang="en-US" sz="1200" dirty="0">
                <a:effectLst/>
                <a:latin typeface="Segoe UI"/>
                <a:ea typeface="Calibri"/>
                <a:cs typeface="Times New Roman"/>
              </a:rPr>
              <a:t>,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2.49”</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4.00”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6.00”</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0.07”</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child’s head on right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b="0" dirty="0">
                <a:effectLst/>
                <a:latin typeface="Segoe UI"/>
                <a:ea typeface="Calibri"/>
                <a:cs typeface="Times New Roman"/>
              </a:rPr>
              <a:t>,</a:t>
            </a:r>
            <a:r>
              <a:rPr lang="en-US" sz="1200" dirty="0">
                <a:effectLst/>
                <a:latin typeface="Segoe UI"/>
                <a:ea typeface="Calibri"/>
                <a:cs typeface="Times New Roman"/>
              </a:rPr>
              <a:t> select </a:t>
            </a:r>
            <a:r>
              <a:rPr lang="en-US" sz="1200" b="1" dirty="0">
                <a:effectLst/>
                <a:latin typeface="Segoe UI"/>
                <a:ea typeface="Calibri"/>
                <a:cs typeface="Times New Roman"/>
              </a:rPr>
              <a:t>With Previous</a:t>
            </a:r>
            <a:r>
              <a:rPr lang="en-US" sz="1200" b="0" dirty="0">
                <a:effectLst/>
                <a:latin typeface="Segoe UI"/>
                <a:ea typeface="Calibri"/>
                <a:cs typeface="Times New Roman"/>
              </a:rPr>
              <a:t>,</a:t>
            </a:r>
            <a:r>
              <a:rPr lang="en-US" sz="1200" kern="1200" dirty="0">
                <a:solidFill>
                  <a:srgbClr val="000000"/>
                </a:solidFill>
                <a:effectLst/>
                <a:latin typeface="Segoe UI"/>
                <a:ea typeface="Times New Roman"/>
                <a:cs typeface="Times New Roman"/>
              </a:rPr>
              <a:t> and 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578DD9A3-7048-4426-A3B0-D699B0AA6213}" type="slidenum">
              <a:rPr lang="en-US" smtClean="0"/>
              <a:t>2</a:t>
            </a:fld>
            <a:endParaRPr lang="en-US"/>
          </a:p>
        </p:txBody>
      </p:sp>
    </p:spTree>
    <p:extLst>
      <p:ext uri="{BB962C8B-B14F-4D97-AF65-F5344CB8AC3E}">
        <p14:creationId xmlns:p14="http://schemas.microsoft.com/office/powerpoint/2010/main" val="147086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nSpc>
                <a:spcPct val="115000"/>
              </a:lnSpc>
              <a:spcBef>
                <a:spcPts val="600"/>
              </a:spcBef>
              <a:spcAft>
                <a:spcPts val="0"/>
              </a:spcAft>
            </a:pPr>
            <a:r>
              <a:rPr lang="en-US" sz="1200" b="1" dirty="0">
                <a:effectLst/>
                <a:latin typeface="Segoe UI"/>
                <a:ea typeface="Calibri"/>
                <a:cs typeface="Times New Roman"/>
              </a:rPr>
              <a:t>Day Dreaming Video Template</a:t>
            </a:r>
            <a:endParaRPr lang="en-US" sz="105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(Intermediate)</a:t>
            </a:r>
          </a:p>
          <a:p>
            <a:pPr marL="457200" marR="0" indent="-228600">
              <a:lnSpc>
                <a:spcPct val="115000"/>
              </a:lnSpc>
              <a:spcBef>
                <a:spcPts val="600"/>
              </a:spcBef>
              <a:spcAft>
                <a:spcPts val="0"/>
              </a:spcAft>
            </a:pPr>
            <a:endParaRPr lang="en-US" sz="1050" dirty="0">
              <a:effectLst/>
              <a:latin typeface="+mn-lt"/>
              <a:ea typeface="Calibri"/>
              <a:cs typeface="Times New Roman"/>
            </a:endParaRPr>
          </a:p>
          <a:p>
            <a:pPr marL="0" marR="0" indent="228600">
              <a:lnSpc>
                <a:spcPct val="115000"/>
              </a:lnSpc>
              <a:spcBef>
                <a:spcPts val="600"/>
              </a:spcBef>
              <a:spcAft>
                <a:spcPts val="0"/>
              </a:spcAft>
            </a:pPr>
            <a:r>
              <a:rPr lang="en-US" sz="1200" dirty="0">
                <a:effectLst/>
                <a:latin typeface="Segoe UI"/>
                <a:ea typeface="Calibri"/>
                <a:cs typeface="Times New Roman"/>
              </a:rPr>
              <a:t>To reproduce the effects on this slide, do the following:</a:t>
            </a:r>
          </a:p>
          <a:p>
            <a:pPr marL="0" marR="0" indent="228600">
              <a:lnSpc>
                <a:spcPct val="115000"/>
              </a:lnSpc>
              <a:spcBef>
                <a:spcPts val="600"/>
              </a:spcBef>
              <a:spcAft>
                <a:spcPts val="0"/>
              </a:spcAft>
            </a:pP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Slides</a:t>
            </a:r>
            <a:r>
              <a:rPr lang="en-US" sz="1200" dirty="0">
                <a:effectLst/>
                <a:latin typeface="Segoe UI"/>
                <a:ea typeface="Calibri"/>
                <a:cs typeface="Times New Roman"/>
              </a:rPr>
              <a:t> group, click </a:t>
            </a:r>
            <a:r>
              <a:rPr lang="en-US" sz="1200" b="1" dirty="0">
                <a:effectLst/>
                <a:latin typeface="Segoe UI"/>
                <a:ea typeface="Calibri"/>
                <a:cs typeface="Times New Roman"/>
              </a:rPr>
              <a:t>Layout</a:t>
            </a:r>
            <a:r>
              <a:rPr lang="en-US" sz="1200" dirty="0">
                <a:effectLst/>
                <a:latin typeface="Segoe UI"/>
                <a:ea typeface="Calibri"/>
                <a:cs typeface="Times New Roman"/>
              </a:rPr>
              <a:t>, and then click </a:t>
            </a:r>
            <a:r>
              <a:rPr lang="en-US" sz="1200" b="1" dirty="0">
                <a:effectLst/>
                <a:latin typeface="Segoe UI"/>
                <a:ea typeface="Calibri"/>
                <a:cs typeface="Times New Roman"/>
              </a:rPr>
              <a:t>Blank</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Images</a:t>
            </a:r>
            <a:r>
              <a:rPr lang="en-US" sz="1200" dirty="0">
                <a:effectLst/>
                <a:latin typeface="Segoe UI"/>
                <a:ea typeface="Calibri"/>
                <a:cs typeface="Times New Roman"/>
              </a:rPr>
              <a:t> group, click </a:t>
            </a:r>
            <a:r>
              <a:rPr lang="en-US" sz="1200" b="1" dirty="0">
                <a:effectLst/>
                <a:latin typeface="Segoe UI"/>
                <a:ea typeface="Calibri"/>
                <a:cs typeface="Times New Roman"/>
              </a:rPr>
              <a:t>Picture</a:t>
            </a:r>
            <a:r>
              <a:rPr lang="en-US" sz="1200" dirty="0">
                <a:effectLst/>
                <a:latin typeface="Segoe UI"/>
                <a:ea typeface="Calibri"/>
                <a:cs typeface="Times New Roman"/>
              </a:rPr>
              <a:t>, and then in the left pane of the </a:t>
            </a:r>
            <a:r>
              <a:rPr lang="en-US" sz="1200" b="1" dirty="0">
                <a:effectLst/>
                <a:latin typeface="Segoe UI"/>
                <a:ea typeface="Calibri"/>
                <a:cs typeface="Times New Roman"/>
              </a:rPr>
              <a:t>Insert Picture</a:t>
            </a:r>
            <a:r>
              <a:rPr lang="en-US" sz="1200" dirty="0">
                <a:effectLst/>
                <a:latin typeface="Segoe UI"/>
                <a:ea typeface="Calibri"/>
                <a:cs typeface="Times New Roman"/>
              </a:rPr>
              <a:t> dialog box, click the drive or library that contains the picture. In the right pane of the dialog box, click the picture (classroom)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With the image selected, under </a:t>
            </a:r>
            <a:r>
              <a:rPr lang="en-US" sz="1200" b="1" dirty="0">
                <a:effectLst/>
                <a:latin typeface="Segoe UI"/>
                <a:ea typeface="Calibri"/>
                <a:cs typeface="Times New Roman"/>
              </a:rPr>
              <a:t>Picture</a:t>
            </a:r>
            <a:r>
              <a:rPr lang="en-US" sz="1200" dirty="0">
                <a:effectLst/>
                <a:latin typeface="Segoe UI"/>
                <a:ea typeface="Calibri"/>
                <a:cs typeface="Times New Roman"/>
              </a:rPr>
              <a:t> </a:t>
            </a:r>
            <a:r>
              <a:rPr lang="en-US" sz="1200" b="1" dirty="0">
                <a:effectLst/>
                <a:latin typeface="Segoe UI"/>
                <a:ea typeface="Calibri"/>
                <a:cs typeface="Times New Roman"/>
              </a:rPr>
              <a:t>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Picture Styles</a:t>
            </a:r>
            <a:r>
              <a:rPr lang="en-US" sz="1200" dirty="0">
                <a:effectLst/>
                <a:latin typeface="Segoe UI"/>
                <a:ea typeface="Calibri"/>
                <a:cs typeface="Times New Roman"/>
              </a:rPr>
              <a:t> group</a:t>
            </a:r>
            <a:r>
              <a:rPr lang="en-US" sz="1200" kern="1200" dirty="0">
                <a:solidFill>
                  <a:srgbClr val="000000"/>
                </a:solidFill>
                <a:effectLst/>
                <a:latin typeface="Segoe UI"/>
                <a:ea typeface="Times New Roman"/>
                <a:cs typeface="Times New Roman"/>
              </a:rPr>
              <a:t>, click the arrow at the bottom right</a:t>
            </a:r>
            <a:r>
              <a:rPr lang="en-US" sz="1200" kern="1200" baseline="0" dirty="0">
                <a:solidFill>
                  <a:srgbClr val="000000"/>
                </a:solidFill>
                <a:effectLst/>
                <a:latin typeface="Segoe UI"/>
                <a:ea typeface="Times New Roman"/>
                <a:cs typeface="Times New Roman"/>
              </a:rPr>
              <a:t> to </a:t>
            </a:r>
            <a:r>
              <a:rPr lang="en-US" sz="1200" kern="1200" dirty="0">
                <a:solidFill>
                  <a:srgbClr val="000000"/>
                </a:solidFill>
                <a:effectLst/>
                <a:latin typeface="Segoe UI"/>
                <a:ea typeface="Times New Roman"/>
                <a:cs typeface="Times New Roman"/>
              </a:rPr>
              <a:t>launch the </a:t>
            </a:r>
            <a:r>
              <a:rPr lang="en-US" sz="1200" b="1" kern="1200" dirty="0">
                <a:solidFill>
                  <a:srgbClr val="000000"/>
                </a:solidFill>
                <a:effectLst/>
                <a:latin typeface="Segoe UI"/>
                <a:ea typeface="Times New Roman"/>
                <a:cs typeface="Times New Roman"/>
              </a:rPr>
              <a:t>Format Picture </a:t>
            </a:r>
            <a:r>
              <a:rPr lang="en-US" sz="1200" kern="1200" dirty="0">
                <a:solidFill>
                  <a:srgbClr val="000000"/>
                </a:solidFill>
                <a:effectLst/>
                <a:latin typeface="Segoe UI"/>
                <a:ea typeface="Times New Roman"/>
                <a:cs typeface="Times New Roman"/>
              </a:rPr>
              <a:t>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Picture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 </a:t>
            </a:r>
            <a:r>
              <a:rPr lang="en-US" sz="1200" kern="1200" dirty="0">
                <a:effectLst/>
                <a:latin typeface="Segoe UI"/>
                <a:ea typeface="Times New Roman"/>
                <a:cs typeface="Times New Roman"/>
              </a:rPr>
              <a:t>to </a:t>
            </a:r>
            <a:r>
              <a:rPr lang="en-US" sz="1200" b="1" kern="1200" dirty="0">
                <a:effectLst/>
                <a:latin typeface="Segoe UI"/>
                <a:ea typeface="Times New Roman"/>
                <a:cs typeface="Times New Roman"/>
              </a:rPr>
              <a:t>7.5”</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10”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Close the </a:t>
            </a:r>
            <a:r>
              <a:rPr lang="en-US" sz="1200" b="1" kern="1200" dirty="0">
                <a:effectLst/>
                <a:latin typeface="Segoe UI"/>
                <a:ea typeface="Times New Roman"/>
                <a:cs typeface="Times New Roman"/>
              </a:rPr>
              <a:t>Format Picture</a:t>
            </a:r>
            <a:r>
              <a:rPr lang="en-US" sz="1200" kern="1200" dirty="0">
                <a:effectLst/>
                <a:latin typeface="Segoe UI"/>
                <a:ea typeface="Times New Roman"/>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Arrange</a:t>
            </a:r>
            <a:r>
              <a:rPr lang="en-US" sz="1200" dirty="0">
                <a:effectLst/>
                <a:latin typeface="Segoe UI"/>
                <a:ea typeface="Calibri"/>
                <a:cs typeface="Times New Roman"/>
              </a:rPr>
              <a:t>, point to </a:t>
            </a:r>
            <a:r>
              <a:rPr lang="en-US" sz="1200" b="1" dirty="0">
                <a:effectLst/>
                <a:latin typeface="Segoe UI"/>
                <a:ea typeface="Calibri"/>
                <a:cs typeface="Times New Roman"/>
              </a:rPr>
              <a:t>Align</a:t>
            </a:r>
            <a:r>
              <a:rPr lang="en-US" sz="1200" dirty="0">
                <a:effectLst/>
                <a:latin typeface="Segoe UI"/>
                <a:ea typeface="Calibri"/>
                <a:cs typeface="Times New Roman"/>
              </a:rPr>
              <a:t>, and then do the following:</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Center</a:t>
            </a:r>
            <a:r>
              <a:rPr lang="en-US" sz="1200" dirty="0">
                <a:effectLst/>
                <a:latin typeface="Segoe UI"/>
                <a:ea typeface="Calibri"/>
                <a:cs typeface="Times New Roman"/>
              </a:rPr>
              <a: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Middle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Shapes</a:t>
            </a:r>
            <a:r>
              <a:rPr lang="en-US" sz="1200" dirty="0">
                <a:effectLst/>
                <a:latin typeface="Segoe UI"/>
                <a:ea typeface="Calibri"/>
                <a:cs typeface="Times New Roman"/>
              </a:rPr>
              <a:t>, and then under </a:t>
            </a:r>
            <a:r>
              <a:rPr lang="en-US" sz="1200" b="1" dirty="0">
                <a:effectLst/>
                <a:latin typeface="Segoe UI"/>
                <a:ea typeface="Calibri"/>
                <a:cs typeface="Times New Roman"/>
              </a:rPr>
              <a:t>Rectangles</a:t>
            </a:r>
            <a:r>
              <a:rPr lang="en-US" sz="1200" dirty="0">
                <a:effectLst/>
                <a:latin typeface="Segoe UI"/>
                <a:ea typeface="Calibri"/>
                <a:cs typeface="Times New Roman"/>
              </a:rPr>
              <a:t>, click </a:t>
            </a:r>
            <a:r>
              <a:rPr lang="en-US" sz="1200" b="1" dirty="0">
                <a:effectLst/>
                <a:latin typeface="Segoe UI"/>
                <a:ea typeface="Calibri"/>
                <a:cs typeface="Times New Roman"/>
              </a:rPr>
              <a:t>Rectangle </a:t>
            </a:r>
            <a:r>
              <a:rPr lang="en-US" sz="1200" dirty="0">
                <a:effectLst/>
                <a:latin typeface="Segoe UI"/>
                <a:ea typeface="Calibri"/>
                <a:cs typeface="Times New Roman"/>
              </a:rPr>
              <a:t>(first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1000"/>
              </a:spcAft>
              <a:tabLst>
                <a:tab pos="457200" algn="l"/>
              </a:tabLst>
            </a:pPr>
            <a:r>
              <a:rPr lang="en-US" sz="1200" dirty="0">
                <a:effectLst/>
                <a:latin typeface="Segoe UI"/>
                <a:ea typeface="Calibri"/>
                <a:cs typeface="Times New Roman"/>
              </a:rPr>
              <a:t>On the slide drag to draw a rectangle.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Drawing</a:t>
            </a:r>
            <a:r>
              <a:rPr lang="en-US" sz="1200" dirty="0">
                <a:effectLst/>
                <a:latin typeface="Segoe UI"/>
                <a:ea typeface="Calibri"/>
                <a:cs typeface="Times New Roman"/>
              </a:rPr>
              <a:t> </a:t>
            </a:r>
            <a:r>
              <a:rPr lang="en-US" sz="1200" b="1" dirty="0">
                <a:effectLst/>
                <a:latin typeface="Segoe UI"/>
                <a:ea typeface="Calibri"/>
                <a:cs typeface="Times New Roman"/>
              </a:rPr>
              <a:t>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Shape Styles</a:t>
            </a:r>
            <a:r>
              <a:rPr lang="en-US" sz="1200" dirty="0">
                <a:effectLst/>
                <a:latin typeface="Segoe UI"/>
                <a:ea typeface="Calibri"/>
                <a:cs typeface="Times New Roman"/>
              </a:rPr>
              <a:t> group</a:t>
            </a:r>
            <a:r>
              <a:rPr lang="en-US" sz="1200" kern="1200" dirty="0">
                <a:solidFill>
                  <a:srgbClr val="000000"/>
                </a:solidFill>
                <a:effectLst/>
                <a:latin typeface="Segoe UI"/>
                <a:ea typeface="Times New Roman"/>
                <a:cs typeface="Times New Roman"/>
              </a:rPr>
              <a:t>, click the arrow at the bottom right to launch the </a:t>
            </a:r>
            <a:r>
              <a:rPr lang="en-US" sz="1200" b="1" kern="1200" dirty="0">
                <a:solidFill>
                  <a:srgbClr val="000000"/>
                </a:solidFill>
                <a:effectLst/>
                <a:latin typeface="Segoe UI"/>
                <a:ea typeface="Times New Roman"/>
                <a:cs typeface="Times New Roman"/>
              </a:rPr>
              <a:t>Format Shape </a:t>
            </a:r>
            <a:r>
              <a:rPr lang="en-US" sz="1200" kern="1200" dirty="0">
                <a:solidFill>
                  <a:srgbClr val="000000"/>
                </a:solidFill>
                <a:effectLst/>
                <a:latin typeface="Segoe UI"/>
                <a:ea typeface="Times New Roman"/>
                <a:cs typeface="Times New Roman"/>
              </a:rPr>
              <a:t>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5.5”</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10”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Fill</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Fill</a:t>
            </a:r>
            <a:r>
              <a:rPr lang="en-US" sz="1200" kern="1200" dirty="0">
                <a:effectLst/>
                <a:latin typeface="Segoe UI"/>
                <a:ea typeface="Times New Roman"/>
                <a:cs typeface="Times New Roman"/>
              </a:rPr>
              <a:t> in the right pane select </a:t>
            </a:r>
            <a:r>
              <a:rPr lang="en-US" sz="1200" b="1" kern="1200" dirty="0">
                <a:effectLst/>
                <a:latin typeface="Segoe UI"/>
                <a:ea typeface="Times New Roman"/>
                <a:cs typeface="Times New Roman"/>
              </a:rPr>
              <a:t>Gradient Fill</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two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Transparency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3"/>
              <a:tabLst>
                <a:tab pos="457200" algn="l"/>
              </a:tabLst>
            </a:pPr>
            <a:r>
              <a:rPr lang="en-US" sz="1200" kern="1200" dirty="0">
                <a:effectLst/>
                <a:latin typeface="Segoe UI"/>
                <a:ea typeface="Times New Roman"/>
                <a:cs typeface="Times New Roman"/>
              </a:rPr>
              <a:t>Close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3"/>
              <a:tabLst>
                <a:tab pos="457200" algn="l"/>
              </a:tabLst>
            </a:pPr>
            <a:r>
              <a:rPr lang="en-US" sz="1200" dirty="0">
                <a:effectLst/>
                <a:latin typeface="Segoe UI"/>
                <a:ea typeface="Calibri"/>
                <a:cs typeface="Times New Roman"/>
              </a:rPr>
              <a:t>With the rectangle selected, 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Arrange</a:t>
            </a:r>
            <a:r>
              <a:rPr lang="en-US" sz="1200" dirty="0">
                <a:effectLst/>
                <a:latin typeface="Segoe UI"/>
                <a:ea typeface="Calibri"/>
                <a:cs typeface="Times New Roman"/>
              </a:rPr>
              <a:t>, point to </a:t>
            </a:r>
            <a:r>
              <a:rPr lang="en-US" sz="1200" b="1" dirty="0">
                <a:effectLst/>
                <a:latin typeface="Segoe UI"/>
                <a:ea typeface="Calibri"/>
                <a:cs typeface="Times New Roman"/>
              </a:rPr>
              <a:t>Align</a:t>
            </a:r>
            <a:r>
              <a:rPr lang="en-US" sz="1200" dirty="0">
                <a:effectLst/>
                <a:latin typeface="Segoe UI"/>
                <a:ea typeface="Calibri"/>
                <a:cs typeface="Times New Roman"/>
              </a:rPr>
              <a:t>, and then do the following:</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Center</a:t>
            </a:r>
            <a:r>
              <a:rPr lang="en-US" sz="1200" dirty="0">
                <a:effectLst/>
                <a:latin typeface="Segoe UI"/>
                <a:ea typeface="Calibri"/>
                <a:cs typeface="Times New Roman"/>
              </a:rPr>
              <a: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Top</a:t>
            </a:r>
            <a:r>
              <a:rPr lang="en-US" sz="1200" dirty="0">
                <a:effectLst/>
                <a:latin typeface="Segoe UI"/>
                <a:ea typeface="Calibri"/>
                <a:cs typeface="Times New Roman"/>
              </a:rPr>
              <a:t>. </a:t>
            </a:r>
            <a:endParaRPr lang="en-US" sz="120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 </a:t>
            </a:r>
            <a:endParaRPr lang="en-US" sz="120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To reproduce the video effects on this slide, do the following:</a:t>
            </a:r>
          </a:p>
          <a:p>
            <a:pPr marL="457200" marR="0" indent="-228600">
              <a:lnSpc>
                <a:spcPct val="115000"/>
              </a:lnSpc>
              <a:spcBef>
                <a:spcPts val="600"/>
              </a:spcBef>
              <a:spcAft>
                <a:spcPts val="0"/>
              </a:spcAft>
            </a:pP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middle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a:t>
            </a:r>
            <a:r>
              <a:rPr lang="en-US" sz="1200" b="1" dirty="0">
                <a:effectLst/>
                <a:latin typeface="Segoe UI"/>
                <a:ea typeface="Calibri"/>
                <a:cs typeface="Times New Roman"/>
              </a:rPr>
              <a:t>Outer</a:t>
            </a:r>
            <a:r>
              <a:rPr lang="en-US" sz="1200" dirty="0">
                <a:effectLst/>
                <a:latin typeface="Segoe UI"/>
                <a:ea typeface="Calibri"/>
                <a:cs typeface="Times New Roman"/>
              </a:rPr>
              <a:t>,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2.24”</a:t>
            </a:r>
            <a:r>
              <a:rPr lang="en-US" sz="1200" b="0" kern="1200" dirty="0">
                <a:effectLst/>
                <a:latin typeface="Segoe UI"/>
                <a:ea typeface="Times New Roman"/>
                <a:cs typeface="Times New Roman"/>
              </a:rPr>
              <a:t>,</a:t>
            </a:r>
            <a:r>
              <a:rPr lang="en-US" sz="1200" kern="1200" dirty="0">
                <a:effectLst/>
                <a:latin typeface="Segoe UI"/>
                <a:ea typeface="Times New Roman"/>
                <a:cs typeface="Times New Roman"/>
              </a:rPr>
              <a:t>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4.01”</a:t>
            </a:r>
            <a:r>
              <a:rPr lang="en-US" sz="1200" b="0" kern="1200" dirty="0">
                <a:effectLst/>
                <a:latin typeface="Segoe UI"/>
                <a:ea typeface="Times New Roman"/>
                <a:cs typeface="Times New Roman"/>
              </a:rPr>
              <a:t>,</a:t>
            </a:r>
            <a:r>
              <a:rPr lang="en-US" sz="1200" b="1" kern="1200" dirty="0">
                <a:effectLst/>
                <a:latin typeface="Segoe UI"/>
                <a:ea typeface="Times New Roman"/>
                <a:cs typeface="Times New Roman"/>
              </a:rPr>
              <a:t> </a:t>
            </a:r>
            <a:r>
              <a:rPr lang="en-US" sz="1200" kern="1200" dirty="0">
                <a:effectLst/>
                <a:latin typeface="Segoe UI"/>
                <a:ea typeface="Times New Roman"/>
                <a:cs typeface="Times New Roman"/>
              </a:rPr>
              <a:t>and</a:t>
            </a:r>
            <a:r>
              <a:rPr lang="en-US" sz="1200" b="1" kern="1200" dirty="0">
                <a:effectLst/>
                <a:latin typeface="Segoe UI"/>
                <a:ea typeface="Times New Roman"/>
                <a:cs typeface="Times New Roman"/>
              </a:rPr>
              <a:t> Rotation </a:t>
            </a:r>
            <a:r>
              <a:rPr lang="en-US" sz="1200" kern="1200" dirty="0">
                <a:effectLst/>
                <a:latin typeface="Segoe UI"/>
                <a:ea typeface="Times New Roman"/>
                <a:cs typeface="Times New Roman"/>
              </a:rPr>
              <a:t>to</a:t>
            </a:r>
            <a:r>
              <a:rPr lang="en-US" sz="1200" b="1" kern="1200" dirty="0">
                <a:effectLst/>
                <a:latin typeface="Segoe UI"/>
                <a:ea typeface="Times New Roman"/>
                <a:cs typeface="Times New Roman"/>
              </a:rPr>
              <a:t> 3</a:t>
            </a:r>
            <a:r>
              <a:rPr lang="en-US" sz="1200" b="1" kern="1200" dirty="0">
                <a:effectLst/>
                <a:latin typeface="+mn-lt"/>
                <a:ea typeface="Times New Roman"/>
                <a:cs typeface="Calibri"/>
              </a:rPr>
              <a:t>°</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2.85”</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1.02”</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boy’s head in middle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With the video still selected,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b="0" dirty="0">
                <a:effectLst/>
                <a:latin typeface="Segoe UI"/>
                <a:ea typeface="Calibri"/>
                <a:cs typeface="Times New Roman"/>
              </a:rPr>
              <a:t>,</a:t>
            </a:r>
            <a:r>
              <a:rPr lang="en-US" sz="1200" dirty="0">
                <a:effectLst/>
                <a:latin typeface="Segoe UI"/>
                <a:ea typeface="Calibri"/>
                <a:cs typeface="Times New Roman"/>
              </a:rPr>
              <a:t> select </a:t>
            </a:r>
            <a:r>
              <a:rPr lang="en-US" sz="1200" b="1" dirty="0">
                <a:effectLst/>
                <a:latin typeface="Segoe UI"/>
                <a:ea typeface="Calibri"/>
                <a:cs typeface="Times New Roman"/>
              </a:rPr>
              <a:t>With </a:t>
            </a:r>
            <a:r>
              <a:rPr lang="en-US" sz="1200" b="1">
                <a:effectLst/>
                <a:latin typeface="Segoe UI"/>
                <a:ea typeface="Calibri"/>
                <a:cs typeface="Times New Roman"/>
              </a:rPr>
              <a:t>Previous</a:t>
            </a:r>
            <a:r>
              <a:rPr lang="en-US" sz="1200" b="0" kern="1200">
                <a:solidFill>
                  <a:srgbClr val="000000"/>
                </a:solidFill>
                <a:effectLst/>
                <a:latin typeface="Segoe UI"/>
                <a:ea typeface="Calibri"/>
                <a:cs typeface="Times New Roman"/>
              </a:rPr>
              <a:t>,</a:t>
            </a:r>
            <a:r>
              <a:rPr lang="en-US" sz="1200" b="0" kern="1200" baseline="0">
                <a:solidFill>
                  <a:srgbClr val="000000"/>
                </a:solidFill>
                <a:effectLst/>
                <a:latin typeface="Segoe UI"/>
                <a:ea typeface="Calibri"/>
                <a:cs typeface="Times New Roman"/>
              </a:rPr>
              <a:t> </a:t>
            </a:r>
            <a:r>
              <a:rPr lang="en-US" sz="1200" kern="1200">
                <a:solidFill>
                  <a:srgbClr val="000000"/>
                </a:solidFill>
                <a:effectLst/>
                <a:latin typeface="Segoe UI"/>
                <a:ea typeface="Times New Roman"/>
                <a:cs typeface="Times New Roman"/>
              </a:rPr>
              <a:t>and </a:t>
            </a:r>
            <a:r>
              <a:rPr lang="en-US" sz="1200" kern="1200" dirty="0">
                <a:solidFill>
                  <a:srgbClr val="000000"/>
                </a:solidFill>
                <a:effectLst/>
                <a:latin typeface="Segoe UI"/>
                <a:ea typeface="Times New Roman"/>
                <a:cs typeface="Times New Roman"/>
              </a:rPr>
              <a:t>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left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Outer,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2.16”</a:t>
            </a:r>
            <a:r>
              <a:rPr lang="en-US" sz="1200" kern="1200" dirty="0">
                <a:effectLst/>
                <a:latin typeface="Segoe UI"/>
                <a:ea typeface="Times New Roman"/>
                <a:cs typeface="Times New Roman"/>
              </a:rPr>
              <a:t>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3.96”</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0.03”</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0.2”</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child’s head on left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kern="1200" dirty="0">
                <a:solidFill>
                  <a:srgbClr val="000000"/>
                </a:solidFill>
                <a:effectLst/>
                <a:latin typeface="Segoe UI"/>
                <a:ea typeface="Times New Roman"/>
                <a:cs typeface="Times New Roman"/>
              </a:rPr>
              <a:t> and 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right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a:t>
            </a:r>
            <a:r>
              <a:rPr lang="en-US" sz="1200" b="1" dirty="0">
                <a:effectLst/>
                <a:latin typeface="Segoe UI"/>
                <a:ea typeface="Calibri"/>
                <a:cs typeface="Times New Roman"/>
              </a:rPr>
              <a:t>Outer</a:t>
            </a:r>
            <a:r>
              <a:rPr lang="en-US" sz="1200" dirty="0">
                <a:effectLst/>
                <a:latin typeface="Segoe UI"/>
                <a:ea typeface="Calibri"/>
                <a:cs typeface="Times New Roman"/>
              </a:rPr>
              <a:t>,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2.49”</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4.00”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6.00”</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0.07”</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child’s head on right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b="0" dirty="0">
                <a:effectLst/>
                <a:latin typeface="Segoe UI"/>
                <a:ea typeface="Calibri"/>
                <a:cs typeface="Times New Roman"/>
              </a:rPr>
              <a:t>,</a:t>
            </a:r>
            <a:r>
              <a:rPr lang="en-US" sz="1200" dirty="0">
                <a:effectLst/>
                <a:latin typeface="Segoe UI"/>
                <a:ea typeface="Calibri"/>
                <a:cs typeface="Times New Roman"/>
              </a:rPr>
              <a:t> select </a:t>
            </a:r>
            <a:r>
              <a:rPr lang="en-US" sz="1200" b="1" dirty="0">
                <a:effectLst/>
                <a:latin typeface="Segoe UI"/>
                <a:ea typeface="Calibri"/>
                <a:cs typeface="Times New Roman"/>
              </a:rPr>
              <a:t>With Previous</a:t>
            </a:r>
            <a:r>
              <a:rPr lang="en-US" sz="1200" b="0" dirty="0">
                <a:effectLst/>
                <a:latin typeface="Segoe UI"/>
                <a:ea typeface="Calibri"/>
                <a:cs typeface="Times New Roman"/>
              </a:rPr>
              <a:t>,</a:t>
            </a:r>
            <a:r>
              <a:rPr lang="en-US" sz="1200" kern="1200" dirty="0">
                <a:solidFill>
                  <a:srgbClr val="000000"/>
                </a:solidFill>
                <a:effectLst/>
                <a:latin typeface="Segoe UI"/>
                <a:ea typeface="Times New Roman"/>
                <a:cs typeface="Times New Roman"/>
              </a:rPr>
              <a:t> and 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578DD9A3-7048-4426-A3B0-D699B0AA6213}" type="slidenum">
              <a:rPr lang="en-US" smtClean="0"/>
              <a:t>4</a:t>
            </a:fld>
            <a:endParaRPr lang="en-US"/>
          </a:p>
        </p:txBody>
      </p:sp>
    </p:spTree>
    <p:extLst>
      <p:ext uri="{BB962C8B-B14F-4D97-AF65-F5344CB8AC3E}">
        <p14:creationId xmlns:p14="http://schemas.microsoft.com/office/powerpoint/2010/main" val="32284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nSpc>
                <a:spcPct val="115000"/>
              </a:lnSpc>
              <a:spcBef>
                <a:spcPts val="600"/>
              </a:spcBef>
              <a:spcAft>
                <a:spcPts val="0"/>
              </a:spcAft>
            </a:pPr>
            <a:r>
              <a:rPr lang="en-US" sz="1200" b="1" dirty="0">
                <a:effectLst/>
                <a:latin typeface="Segoe UI"/>
                <a:ea typeface="Calibri"/>
                <a:cs typeface="Times New Roman"/>
              </a:rPr>
              <a:t>Day Dreaming Video Template</a:t>
            </a:r>
            <a:endParaRPr lang="en-US" sz="105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(Intermediate)</a:t>
            </a:r>
          </a:p>
          <a:p>
            <a:pPr marL="457200" marR="0" indent="-228600">
              <a:lnSpc>
                <a:spcPct val="115000"/>
              </a:lnSpc>
              <a:spcBef>
                <a:spcPts val="600"/>
              </a:spcBef>
              <a:spcAft>
                <a:spcPts val="0"/>
              </a:spcAft>
            </a:pPr>
            <a:endParaRPr lang="en-US" sz="1050" dirty="0">
              <a:effectLst/>
              <a:latin typeface="+mn-lt"/>
              <a:ea typeface="Calibri"/>
              <a:cs typeface="Times New Roman"/>
            </a:endParaRPr>
          </a:p>
          <a:p>
            <a:pPr marL="0" marR="0" indent="228600">
              <a:lnSpc>
                <a:spcPct val="115000"/>
              </a:lnSpc>
              <a:spcBef>
                <a:spcPts val="600"/>
              </a:spcBef>
              <a:spcAft>
                <a:spcPts val="0"/>
              </a:spcAft>
            </a:pPr>
            <a:r>
              <a:rPr lang="en-US" sz="1200" dirty="0">
                <a:effectLst/>
                <a:latin typeface="Segoe UI"/>
                <a:ea typeface="Calibri"/>
                <a:cs typeface="Times New Roman"/>
              </a:rPr>
              <a:t>To reproduce the effects on this slide, do the following:</a:t>
            </a:r>
          </a:p>
          <a:p>
            <a:pPr marL="0" marR="0" indent="228600">
              <a:lnSpc>
                <a:spcPct val="115000"/>
              </a:lnSpc>
              <a:spcBef>
                <a:spcPts val="600"/>
              </a:spcBef>
              <a:spcAft>
                <a:spcPts val="0"/>
              </a:spcAft>
            </a:pP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Slides</a:t>
            </a:r>
            <a:r>
              <a:rPr lang="en-US" sz="1200" dirty="0">
                <a:effectLst/>
                <a:latin typeface="Segoe UI"/>
                <a:ea typeface="Calibri"/>
                <a:cs typeface="Times New Roman"/>
              </a:rPr>
              <a:t> group, click </a:t>
            </a:r>
            <a:r>
              <a:rPr lang="en-US" sz="1200" b="1" dirty="0">
                <a:effectLst/>
                <a:latin typeface="Segoe UI"/>
                <a:ea typeface="Calibri"/>
                <a:cs typeface="Times New Roman"/>
              </a:rPr>
              <a:t>Layout</a:t>
            </a:r>
            <a:r>
              <a:rPr lang="en-US" sz="1200" dirty="0">
                <a:effectLst/>
                <a:latin typeface="Segoe UI"/>
                <a:ea typeface="Calibri"/>
                <a:cs typeface="Times New Roman"/>
              </a:rPr>
              <a:t>, and then click </a:t>
            </a:r>
            <a:r>
              <a:rPr lang="en-US" sz="1200" b="1" dirty="0">
                <a:effectLst/>
                <a:latin typeface="Segoe UI"/>
                <a:ea typeface="Calibri"/>
                <a:cs typeface="Times New Roman"/>
              </a:rPr>
              <a:t>Blank</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Images</a:t>
            </a:r>
            <a:r>
              <a:rPr lang="en-US" sz="1200" dirty="0">
                <a:effectLst/>
                <a:latin typeface="Segoe UI"/>
                <a:ea typeface="Calibri"/>
                <a:cs typeface="Times New Roman"/>
              </a:rPr>
              <a:t> group, click </a:t>
            </a:r>
            <a:r>
              <a:rPr lang="en-US" sz="1200" b="1" dirty="0">
                <a:effectLst/>
                <a:latin typeface="Segoe UI"/>
                <a:ea typeface="Calibri"/>
                <a:cs typeface="Times New Roman"/>
              </a:rPr>
              <a:t>Picture</a:t>
            </a:r>
            <a:r>
              <a:rPr lang="en-US" sz="1200" dirty="0">
                <a:effectLst/>
                <a:latin typeface="Segoe UI"/>
                <a:ea typeface="Calibri"/>
                <a:cs typeface="Times New Roman"/>
              </a:rPr>
              <a:t>, and then in the left pane of the </a:t>
            </a:r>
            <a:r>
              <a:rPr lang="en-US" sz="1200" b="1" dirty="0">
                <a:effectLst/>
                <a:latin typeface="Segoe UI"/>
                <a:ea typeface="Calibri"/>
                <a:cs typeface="Times New Roman"/>
              </a:rPr>
              <a:t>Insert Picture</a:t>
            </a:r>
            <a:r>
              <a:rPr lang="en-US" sz="1200" dirty="0">
                <a:effectLst/>
                <a:latin typeface="Segoe UI"/>
                <a:ea typeface="Calibri"/>
                <a:cs typeface="Times New Roman"/>
              </a:rPr>
              <a:t> dialog box, click the drive or library that contains the picture. In the right pane of the dialog box, click the picture (classroom)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With the image selected, under </a:t>
            </a:r>
            <a:r>
              <a:rPr lang="en-US" sz="1200" b="1" dirty="0">
                <a:effectLst/>
                <a:latin typeface="Segoe UI"/>
                <a:ea typeface="Calibri"/>
                <a:cs typeface="Times New Roman"/>
              </a:rPr>
              <a:t>Picture</a:t>
            </a:r>
            <a:r>
              <a:rPr lang="en-US" sz="1200" dirty="0">
                <a:effectLst/>
                <a:latin typeface="Segoe UI"/>
                <a:ea typeface="Calibri"/>
                <a:cs typeface="Times New Roman"/>
              </a:rPr>
              <a:t> </a:t>
            </a:r>
            <a:r>
              <a:rPr lang="en-US" sz="1200" b="1" dirty="0">
                <a:effectLst/>
                <a:latin typeface="Segoe UI"/>
                <a:ea typeface="Calibri"/>
                <a:cs typeface="Times New Roman"/>
              </a:rPr>
              <a:t>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Picture Styles</a:t>
            </a:r>
            <a:r>
              <a:rPr lang="en-US" sz="1200" dirty="0">
                <a:effectLst/>
                <a:latin typeface="Segoe UI"/>
                <a:ea typeface="Calibri"/>
                <a:cs typeface="Times New Roman"/>
              </a:rPr>
              <a:t> group</a:t>
            </a:r>
            <a:r>
              <a:rPr lang="en-US" sz="1200" kern="1200" dirty="0">
                <a:solidFill>
                  <a:srgbClr val="000000"/>
                </a:solidFill>
                <a:effectLst/>
                <a:latin typeface="Segoe UI"/>
                <a:ea typeface="Times New Roman"/>
                <a:cs typeface="Times New Roman"/>
              </a:rPr>
              <a:t>, click the arrow at the bottom right</a:t>
            </a:r>
            <a:r>
              <a:rPr lang="en-US" sz="1200" kern="1200" baseline="0" dirty="0">
                <a:solidFill>
                  <a:srgbClr val="000000"/>
                </a:solidFill>
                <a:effectLst/>
                <a:latin typeface="Segoe UI"/>
                <a:ea typeface="Times New Roman"/>
                <a:cs typeface="Times New Roman"/>
              </a:rPr>
              <a:t> to </a:t>
            </a:r>
            <a:r>
              <a:rPr lang="en-US" sz="1200" kern="1200" dirty="0">
                <a:solidFill>
                  <a:srgbClr val="000000"/>
                </a:solidFill>
                <a:effectLst/>
                <a:latin typeface="Segoe UI"/>
                <a:ea typeface="Times New Roman"/>
                <a:cs typeface="Times New Roman"/>
              </a:rPr>
              <a:t>launch the </a:t>
            </a:r>
            <a:r>
              <a:rPr lang="en-US" sz="1200" b="1" kern="1200" dirty="0">
                <a:solidFill>
                  <a:srgbClr val="000000"/>
                </a:solidFill>
                <a:effectLst/>
                <a:latin typeface="Segoe UI"/>
                <a:ea typeface="Times New Roman"/>
                <a:cs typeface="Times New Roman"/>
              </a:rPr>
              <a:t>Format Picture </a:t>
            </a:r>
            <a:r>
              <a:rPr lang="en-US" sz="1200" kern="1200" dirty="0">
                <a:solidFill>
                  <a:srgbClr val="000000"/>
                </a:solidFill>
                <a:effectLst/>
                <a:latin typeface="Segoe UI"/>
                <a:ea typeface="Times New Roman"/>
                <a:cs typeface="Times New Roman"/>
              </a:rPr>
              <a:t>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Picture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 </a:t>
            </a:r>
            <a:r>
              <a:rPr lang="en-US" sz="1200" kern="1200" dirty="0">
                <a:effectLst/>
                <a:latin typeface="Segoe UI"/>
                <a:ea typeface="Times New Roman"/>
                <a:cs typeface="Times New Roman"/>
              </a:rPr>
              <a:t>to </a:t>
            </a:r>
            <a:r>
              <a:rPr lang="en-US" sz="1200" b="1" kern="1200" dirty="0">
                <a:effectLst/>
                <a:latin typeface="Segoe UI"/>
                <a:ea typeface="Times New Roman"/>
                <a:cs typeface="Times New Roman"/>
              </a:rPr>
              <a:t>7.5”</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10”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Close the </a:t>
            </a:r>
            <a:r>
              <a:rPr lang="en-US" sz="1200" b="1" kern="1200" dirty="0">
                <a:effectLst/>
                <a:latin typeface="Segoe UI"/>
                <a:ea typeface="Times New Roman"/>
                <a:cs typeface="Times New Roman"/>
              </a:rPr>
              <a:t>Format Picture</a:t>
            </a:r>
            <a:r>
              <a:rPr lang="en-US" sz="1200" kern="1200" dirty="0">
                <a:effectLst/>
                <a:latin typeface="Segoe UI"/>
                <a:ea typeface="Times New Roman"/>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Arrange</a:t>
            </a:r>
            <a:r>
              <a:rPr lang="en-US" sz="1200" dirty="0">
                <a:effectLst/>
                <a:latin typeface="Segoe UI"/>
                <a:ea typeface="Calibri"/>
                <a:cs typeface="Times New Roman"/>
              </a:rPr>
              <a:t>, point to </a:t>
            </a:r>
            <a:r>
              <a:rPr lang="en-US" sz="1200" b="1" dirty="0">
                <a:effectLst/>
                <a:latin typeface="Segoe UI"/>
                <a:ea typeface="Calibri"/>
                <a:cs typeface="Times New Roman"/>
              </a:rPr>
              <a:t>Align</a:t>
            </a:r>
            <a:r>
              <a:rPr lang="en-US" sz="1200" dirty="0">
                <a:effectLst/>
                <a:latin typeface="Segoe UI"/>
                <a:ea typeface="Calibri"/>
                <a:cs typeface="Times New Roman"/>
              </a:rPr>
              <a:t>, and then do the following:</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Center</a:t>
            </a:r>
            <a:r>
              <a:rPr lang="en-US" sz="1200" dirty="0">
                <a:effectLst/>
                <a:latin typeface="Segoe UI"/>
                <a:ea typeface="Calibri"/>
                <a:cs typeface="Times New Roman"/>
              </a:rPr>
              <a: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Middle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Shapes</a:t>
            </a:r>
            <a:r>
              <a:rPr lang="en-US" sz="1200" dirty="0">
                <a:effectLst/>
                <a:latin typeface="Segoe UI"/>
                <a:ea typeface="Calibri"/>
                <a:cs typeface="Times New Roman"/>
              </a:rPr>
              <a:t>, and then under </a:t>
            </a:r>
            <a:r>
              <a:rPr lang="en-US" sz="1200" b="1" dirty="0">
                <a:effectLst/>
                <a:latin typeface="Segoe UI"/>
                <a:ea typeface="Calibri"/>
                <a:cs typeface="Times New Roman"/>
              </a:rPr>
              <a:t>Rectangles</a:t>
            </a:r>
            <a:r>
              <a:rPr lang="en-US" sz="1200" dirty="0">
                <a:effectLst/>
                <a:latin typeface="Segoe UI"/>
                <a:ea typeface="Calibri"/>
                <a:cs typeface="Times New Roman"/>
              </a:rPr>
              <a:t>, click </a:t>
            </a:r>
            <a:r>
              <a:rPr lang="en-US" sz="1200" b="1" dirty="0">
                <a:effectLst/>
                <a:latin typeface="Segoe UI"/>
                <a:ea typeface="Calibri"/>
                <a:cs typeface="Times New Roman"/>
              </a:rPr>
              <a:t>Rectangle </a:t>
            </a:r>
            <a:r>
              <a:rPr lang="en-US" sz="1200" dirty="0">
                <a:effectLst/>
                <a:latin typeface="Segoe UI"/>
                <a:ea typeface="Calibri"/>
                <a:cs typeface="Times New Roman"/>
              </a:rPr>
              <a:t>(first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1000"/>
              </a:spcAft>
              <a:tabLst>
                <a:tab pos="457200" algn="l"/>
              </a:tabLst>
            </a:pPr>
            <a:r>
              <a:rPr lang="en-US" sz="1200" dirty="0">
                <a:effectLst/>
                <a:latin typeface="Segoe UI"/>
                <a:ea typeface="Calibri"/>
                <a:cs typeface="Times New Roman"/>
              </a:rPr>
              <a:t>On the slide drag to draw a rectangle.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Drawing</a:t>
            </a:r>
            <a:r>
              <a:rPr lang="en-US" sz="1200" dirty="0">
                <a:effectLst/>
                <a:latin typeface="Segoe UI"/>
                <a:ea typeface="Calibri"/>
                <a:cs typeface="Times New Roman"/>
              </a:rPr>
              <a:t> </a:t>
            </a:r>
            <a:r>
              <a:rPr lang="en-US" sz="1200" b="1" dirty="0">
                <a:effectLst/>
                <a:latin typeface="Segoe UI"/>
                <a:ea typeface="Calibri"/>
                <a:cs typeface="Times New Roman"/>
              </a:rPr>
              <a:t>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Shape Styles</a:t>
            </a:r>
            <a:r>
              <a:rPr lang="en-US" sz="1200" dirty="0">
                <a:effectLst/>
                <a:latin typeface="Segoe UI"/>
                <a:ea typeface="Calibri"/>
                <a:cs typeface="Times New Roman"/>
              </a:rPr>
              <a:t> group</a:t>
            </a:r>
            <a:r>
              <a:rPr lang="en-US" sz="1200" kern="1200" dirty="0">
                <a:solidFill>
                  <a:srgbClr val="000000"/>
                </a:solidFill>
                <a:effectLst/>
                <a:latin typeface="Segoe UI"/>
                <a:ea typeface="Times New Roman"/>
                <a:cs typeface="Times New Roman"/>
              </a:rPr>
              <a:t>, click the arrow at the bottom right to launch the </a:t>
            </a:r>
            <a:r>
              <a:rPr lang="en-US" sz="1200" b="1" kern="1200" dirty="0">
                <a:solidFill>
                  <a:srgbClr val="000000"/>
                </a:solidFill>
                <a:effectLst/>
                <a:latin typeface="Segoe UI"/>
                <a:ea typeface="Times New Roman"/>
                <a:cs typeface="Times New Roman"/>
              </a:rPr>
              <a:t>Format Shape </a:t>
            </a:r>
            <a:r>
              <a:rPr lang="en-US" sz="1200" kern="1200" dirty="0">
                <a:solidFill>
                  <a:srgbClr val="000000"/>
                </a:solidFill>
                <a:effectLst/>
                <a:latin typeface="Segoe UI"/>
                <a:ea typeface="Times New Roman"/>
                <a:cs typeface="Times New Roman"/>
              </a:rPr>
              <a:t>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5.5”</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10”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Fill</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Fill</a:t>
            </a:r>
            <a:r>
              <a:rPr lang="en-US" sz="1200" kern="1200" dirty="0">
                <a:effectLst/>
                <a:latin typeface="Segoe UI"/>
                <a:ea typeface="Times New Roman"/>
                <a:cs typeface="Times New Roman"/>
              </a:rPr>
              <a:t> in the right pane select </a:t>
            </a:r>
            <a:r>
              <a:rPr lang="en-US" sz="1200" b="1" kern="1200" dirty="0">
                <a:effectLst/>
                <a:latin typeface="Segoe UI"/>
                <a:ea typeface="Times New Roman"/>
                <a:cs typeface="Times New Roman"/>
              </a:rPr>
              <a:t>Gradient Fill</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two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Transparency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3"/>
              <a:tabLst>
                <a:tab pos="457200" algn="l"/>
              </a:tabLst>
            </a:pPr>
            <a:r>
              <a:rPr lang="en-US" sz="1200" kern="1200" dirty="0">
                <a:effectLst/>
                <a:latin typeface="Segoe UI"/>
                <a:ea typeface="Times New Roman"/>
                <a:cs typeface="Times New Roman"/>
              </a:rPr>
              <a:t>Close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3"/>
              <a:tabLst>
                <a:tab pos="457200" algn="l"/>
              </a:tabLst>
            </a:pPr>
            <a:r>
              <a:rPr lang="en-US" sz="1200" dirty="0">
                <a:effectLst/>
                <a:latin typeface="Segoe UI"/>
                <a:ea typeface="Calibri"/>
                <a:cs typeface="Times New Roman"/>
              </a:rPr>
              <a:t>With the rectangle selected, 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Arrange</a:t>
            </a:r>
            <a:r>
              <a:rPr lang="en-US" sz="1200" dirty="0">
                <a:effectLst/>
                <a:latin typeface="Segoe UI"/>
                <a:ea typeface="Calibri"/>
                <a:cs typeface="Times New Roman"/>
              </a:rPr>
              <a:t>, point to </a:t>
            </a:r>
            <a:r>
              <a:rPr lang="en-US" sz="1200" b="1" dirty="0">
                <a:effectLst/>
                <a:latin typeface="Segoe UI"/>
                <a:ea typeface="Calibri"/>
                <a:cs typeface="Times New Roman"/>
              </a:rPr>
              <a:t>Align</a:t>
            </a:r>
            <a:r>
              <a:rPr lang="en-US" sz="1200" dirty="0">
                <a:effectLst/>
                <a:latin typeface="Segoe UI"/>
                <a:ea typeface="Calibri"/>
                <a:cs typeface="Times New Roman"/>
              </a:rPr>
              <a:t>, and then do the following:</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Center</a:t>
            </a:r>
            <a:r>
              <a:rPr lang="en-US" sz="1200" dirty="0">
                <a:effectLst/>
                <a:latin typeface="Segoe UI"/>
                <a:ea typeface="Calibri"/>
                <a:cs typeface="Times New Roman"/>
              </a:rPr>
              <a: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Top</a:t>
            </a:r>
            <a:r>
              <a:rPr lang="en-US" sz="1200" dirty="0">
                <a:effectLst/>
                <a:latin typeface="Segoe UI"/>
                <a:ea typeface="Calibri"/>
                <a:cs typeface="Times New Roman"/>
              </a:rPr>
              <a:t>. </a:t>
            </a:r>
            <a:endParaRPr lang="en-US" sz="120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 </a:t>
            </a:r>
            <a:endParaRPr lang="en-US" sz="120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To reproduce the video effects on this slide, do the following:</a:t>
            </a:r>
          </a:p>
          <a:p>
            <a:pPr marL="457200" marR="0" indent="-228600">
              <a:lnSpc>
                <a:spcPct val="115000"/>
              </a:lnSpc>
              <a:spcBef>
                <a:spcPts val="600"/>
              </a:spcBef>
              <a:spcAft>
                <a:spcPts val="0"/>
              </a:spcAft>
            </a:pP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middle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a:t>
            </a:r>
            <a:r>
              <a:rPr lang="en-US" sz="1200" b="1" dirty="0">
                <a:effectLst/>
                <a:latin typeface="Segoe UI"/>
                <a:ea typeface="Calibri"/>
                <a:cs typeface="Times New Roman"/>
              </a:rPr>
              <a:t>Outer</a:t>
            </a:r>
            <a:r>
              <a:rPr lang="en-US" sz="1200" dirty="0">
                <a:effectLst/>
                <a:latin typeface="Segoe UI"/>
                <a:ea typeface="Calibri"/>
                <a:cs typeface="Times New Roman"/>
              </a:rPr>
              <a:t>,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2.24”</a:t>
            </a:r>
            <a:r>
              <a:rPr lang="en-US" sz="1200" b="0" kern="1200" dirty="0">
                <a:effectLst/>
                <a:latin typeface="Segoe UI"/>
                <a:ea typeface="Times New Roman"/>
                <a:cs typeface="Times New Roman"/>
              </a:rPr>
              <a:t>,</a:t>
            </a:r>
            <a:r>
              <a:rPr lang="en-US" sz="1200" kern="1200" dirty="0">
                <a:effectLst/>
                <a:latin typeface="Segoe UI"/>
                <a:ea typeface="Times New Roman"/>
                <a:cs typeface="Times New Roman"/>
              </a:rPr>
              <a:t>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4.01”</a:t>
            </a:r>
            <a:r>
              <a:rPr lang="en-US" sz="1200" b="0" kern="1200" dirty="0">
                <a:effectLst/>
                <a:latin typeface="Segoe UI"/>
                <a:ea typeface="Times New Roman"/>
                <a:cs typeface="Times New Roman"/>
              </a:rPr>
              <a:t>,</a:t>
            </a:r>
            <a:r>
              <a:rPr lang="en-US" sz="1200" b="1" kern="1200" dirty="0">
                <a:effectLst/>
                <a:latin typeface="Segoe UI"/>
                <a:ea typeface="Times New Roman"/>
                <a:cs typeface="Times New Roman"/>
              </a:rPr>
              <a:t> </a:t>
            </a:r>
            <a:r>
              <a:rPr lang="en-US" sz="1200" kern="1200" dirty="0">
                <a:effectLst/>
                <a:latin typeface="Segoe UI"/>
                <a:ea typeface="Times New Roman"/>
                <a:cs typeface="Times New Roman"/>
              </a:rPr>
              <a:t>and</a:t>
            </a:r>
            <a:r>
              <a:rPr lang="en-US" sz="1200" b="1" kern="1200" dirty="0">
                <a:effectLst/>
                <a:latin typeface="Segoe UI"/>
                <a:ea typeface="Times New Roman"/>
                <a:cs typeface="Times New Roman"/>
              </a:rPr>
              <a:t> Rotation </a:t>
            </a:r>
            <a:r>
              <a:rPr lang="en-US" sz="1200" kern="1200" dirty="0">
                <a:effectLst/>
                <a:latin typeface="Segoe UI"/>
                <a:ea typeface="Times New Roman"/>
                <a:cs typeface="Times New Roman"/>
              </a:rPr>
              <a:t>to</a:t>
            </a:r>
            <a:r>
              <a:rPr lang="en-US" sz="1200" b="1" kern="1200" dirty="0">
                <a:effectLst/>
                <a:latin typeface="Segoe UI"/>
                <a:ea typeface="Times New Roman"/>
                <a:cs typeface="Times New Roman"/>
              </a:rPr>
              <a:t> 3</a:t>
            </a:r>
            <a:r>
              <a:rPr lang="en-US" sz="1200" b="1" kern="1200" dirty="0">
                <a:effectLst/>
                <a:latin typeface="+mn-lt"/>
                <a:ea typeface="Times New Roman"/>
                <a:cs typeface="Calibri"/>
              </a:rPr>
              <a:t>°</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2.85”</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1.02”</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boy’s head in middle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With the video still selected,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b="0" dirty="0">
                <a:effectLst/>
                <a:latin typeface="Segoe UI"/>
                <a:ea typeface="Calibri"/>
                <a:cs typeface="Times New Roman"/>
              </a:rPr>
              <a:t>,</a:t>
            </a:r>
            <a:r>
              <a:rPr lang="en-US" sz="1200" dirty="0">
                <a:effectLst/>
                <a:latin typeface="Segoe UI"/>
                <a:ea typeface="Calibri"/>
                <a:cs typeface="Times New Roman"/>
              </a:rPr>
              <a:t> select </a:t>
            </a:r>
            <a:r>
              <a:rPr lang="en-US" sz="1200" b="1" dirty="0">
                <a:effectLst/>
                <a:latin typeface="Segoe UI"/>
                <a:ea typeface="Calibri"/>
                <a:cs typeface="Times New Roman"/>
              </a:rPr>
              <a:t>With </a:t>
            </a:r>
            <a:r>
              <a:rPr lang="en-US" sz="1200" b="1">
                <a:effectLst/>
                <a:latin typeface="Segoe UI"/>
                <a:ea typeface="Calibri"/>
                <a:cs typeface="Times New Roman"/>
              </a:rPr>
              <a:t>Previous</a:t>
            </a:r>
            <a:r>
              <a:rPr lang="en-US" sz="1200" b="0" kern="1200">
                <a:solidFill>
                  <a:srgbClr val="000000"/>
                </a:solidFill>
                <a:effectLst/>
                <a:latin typeface="Segoe UI"/>
                <a:ea typeface="Calibri"/>
                <a:cs typeface="Times New Roman"/>
              </a:rPr>
              <a:t>,</a:t>
            </a:r>
            <a:r>
              <a:rPr lang="en-US" sz="1200" b="0" kern="1200" baseline="0">
                <a:solidFill>
                  <a:srgbClr val="000000"/>
                </a:solidFill>
                <a:effectLst/>
                <a:latin typeface="Segoe UI"/>
                <a:ea typeface="Calibri"/>
                <a:cs typeface="Times New Roman"/>
              </a:rPr>
              <a:t> </a:t>
            </a:r>
            <a:r>
              <a:rPr lang="en-US" sz="1200" kern="1200">
                <a:solidFill>
                  <a:srgbClr val="000000"/>
                </a:solidFill>
                <a:effectLst/>
                <a:latin typeface="Segoe UI"/>
                <a:ea typeface="Times New Roman"/>
                <a:cs typeface="Times New Roman"/>
              </a:rPr>
              <a:t>and </a:t>
            </a:r>
            <a:r>
              <a:rPr lang="en-US" sz="1200" kern="1200" dirty="0">
                <a:solidFill>
                  <a:srgbClr val="000000"/>
                </a:solidFill>
                <a:effectLst/>
                <a:latin typeface="Segoe UI"/>
                <a:ea typeface="Times New Roman"/>
                <a:cs typeface="Times New Roman"/>
              </a:rPr>
              <a:t>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left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Outer,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2.16”</a:t>
            </a:r>
            <a:r>
              <a:rPr lang="en-US" sz="1200" kern="1200" dirty="0">
                <a:effectLst/>
                <a:latin typeface="Segoe UI"/>
                <a:ea typeface="Times New Roman"/>
                <a:cs typeface="Times New Roman"/>
              </a:rPr>
              <a:t>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3.96”</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0.03”</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0.2”</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child’s head on left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kern="1200" dirty="0">
                <a:solidFill>
                  <a:srgbClr val="000000"/>
                </a:solidFill>
                <a:effectLst/>
                <a:latin typeface="Segoe UI"/>
                <a:ea typeface="Times New Roman"/>
                <a:cs typeface="Times New Roman"/>
              </a:rPr>
              <a:t> and 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right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a:t>
            </a:r>
            <a:r>
              <a:rPr lang="en-US" sz="1200" b="1" dirty="0">
                <a:effectLst/>
                <a:latin typeface="Segoe UI"/>
                <a:ea typeface="Calibri"/>
                <a:cs typeface="Times New Roman"/>
              </a:rPr>
              <a:t>Outer</a:t>
            </a:r>
            <a:r>
              <a:rPr lang="en-US" sz="1200" dirty="0">
                <a:effectLst/>
                <a:latin typeface="Segoe UI"/>
                <a:ea typeface="Calibri"/>
                <a:cs typeface="Times New Roman"/>
              </a:rPr>
              <a:t>,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2.49”</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4.00”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6.00”</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0.07”</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child’s head on right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b="0" dirty="0">
                <a:effectLst/>
                <a:latin typeface="Segoe UI"/>
                <a:ea typeface="Calibri"/>
                <a:cs typeface="Times New Roman"/>
              </a:rPr>
              <a:t>,</a:t>
            </a:r>
            <a:r>
              <a:rPr lang="en-US" sz="1200" dirty="0">
                <a:effectLst/>
                <a:latin typeface="Segoe UI"/>
                <a:ea typeface="Calibri"/>
                <a:cs typeface="Times New Roman"/>
              </a:rPr>
              <a:t> select </a:t>
            </a:r>
            <a:r>
              <a:rPr lang="en-US" sz="1200" b="1" dirty="0">
                <a:effectLst/>
                <a:latin typeface="Segoe UI"/>
                <a:ea typeface="Calibri"/>
                <a:cs typeface="Times New Roman"/>
              </a:rPr>
              <a:t>With Previous</a:t>
            </a:r>
            <a:r>
              <a:rPr lang="en-US" sz="1200" b="0" dirty="0">
                <a:effectLst/>
                <a:latin typeface="Segoe UI"/>
                <a:ea typeface="Calibri"/>
                <a:cs typeface="Times New Roman"/>
              </a:rPr>
              <a:t>,</a:t>
            </a:r>
            <a:r>
              <a:rPr lang="en-US" sz="1200" kern="1200" dirty="0">
                <a:solidFill>
                  <a:srgbClr val="000000"/>
                </a:solidFill>
                <a:effectLst/>
                <a:latin typeface="Segoe UI"/>
                <a:ea typeface="Times New Roman"/>
                <a:cs typeface="Times New Roman"/>
              </a:rPr>
              <a:t> and 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578DD9A3-7048-4426-A3B0-D699B0AA6213}" type="slidenum">
              <a:rPr lang="en-US" smtClean="0"/>
              <a:t>6</a:t>
            </a:fld>
            <a:endParaRPr lang="en-US"/>
          </a:p>
        </p:txBody>
      </p:sp>
    </p:spTree>
    <p:extLst>
      <p:ext uri="{BB962C8B-B14F-4D97-AF65-F5344CB8AC3E}">
        <p14:creationId xmlns:p14="http://schemas.microsoft.com/office/powerpoint/2010/main" val="286305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nSpc>
                <a:spcPct val="115000"/>
              </a:lnSpc>
              <a:spcBef>
                <a:spcPts val="600"/>
              </a:spcBef>
              <a:spcAft>
                <a:spcPts val="0"/>
              </a:spcAft>
            </a:pPr>
            <a:r>
              <a:rPr lang="en-US" sz="1200" b="1" dirty="0">
                <a:effectLst/>
                <a:latin typeface="Segoe UI"/>
                <a:ea typeface="Calibri"/>
                <a:cs typeface="Times New Roman"/>
              </a:rPr>
              <a:t>Day Dreaming Video Template</a:t>
            </a:r>
            <a:endParaRPr lang="en-US" sz="105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(Intermediate)</a:t>
            </a:r>
          </a:p>
          <a:p>
            <a:pPr marL="457200" marR="0" indent="-228600">
              <a:lnSpc>
                <a:spcPct val="115000"/>
              </a:lnSpc>
              <a:spcBef>
                <a:spcPts val="600"/>
              </a:spcBef>
              <a:spcAft>
                <a:spcPts val="0"/>
              </a:spcAft>
            </a:pPr>
            <a:endParaRPr lang="en-US" sz="1050" dirty="0">
              <a:effectLst/>
              <a:latin typeface="+mn-lt"/>
              <a:ea typeface="Calibri"/>
              <a:cs typeface="Times New Roman"/>
            </a:endParaRPr>
          </a:p>
          <a:p>
            <a:pPr marL="0" marR="0" indent="228600">
              <a:lnSpc>
                <a:spcPct val="115000"/>
              </a:lnSpc>
              <a:spcBef>
                <a:spcPts val="600"/>
              </a:spcBef>
              <a:spcAft>
                <a:spcPts val="0"/>
              </a:spcAft>
            </a:pPr>
            <a:r>
              <a:rPr lang="en-US" sz="1200" dirty="0">
                <a:effectLst/>
                <a:latin typeface="Segoe UI"/>
                <a:ea typeface="Calibri"/>
                <a:cs typeface="Times New Roman"/>
              </a:rPr>
              <a:t>To reproduce the effects on this slide, do the following:</a:t>
            </a:r>
          </a:p>
          <a:p>
            <a:pPr marL="0" marR="0" indent="228600">
              <a:lnSpc>
                <a:spcPct val="115000"/>
              </a:lnSpc>
              <a:spcBef>
                <a:spcPts val="600"/>
              </a:spcBef>
              <a:spcAft>
                <a:spcPts val="0"/>
              </a:spcAft>
            </a:pP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Slides</a:t>
            </a:r>
            <a:r>
              <a:rPr lang="en-US" sz="1200" dirty="0">
                <a:effectLst/>
                <a:latin typeface="Segoe UI"/>
                <a:ea typeface="Calibri"/>
                <a:cs typeface="Times New Roman"/>
              </a:rPr>
              <a:t> group, click </a:t>
            </a:r>
            <a:r>
              <a:rPr lang="en-US" sz="1200" b="1" dirty="0">
                <a:effectLst/>
                <a:latin typeface="Segoe UI"/>
                <a:ea typeface="Calibri"/>
                <a:cs typeface="Times New Roman"/>
              </a:rPr>
              <a:t>Layout</a:t>
            </a:r>
            <a:r>
              <a:rPr lang="en-US" sz="1200" dirty="0">
                <a:effectLst/>
                <a:latin typeface="Segoe UI"/>
                <a:ea typeface="Calibri"/>
                <a:cs typeface="Times New Roman"/>
              </a:rPr>
              <a:t>, and then click </a:t>
            </a:r>
            <a:r>
              <a:rPr lang="en-US" sz="1200" b="1" dirty="0">
                <a:effectLst/>
                <a:latin typeface="Segoe UI"/>
                <a:ea typeface="Calibri"/>
                <a:cs typeface="Times New Roman"/>
              </a:rPr>
              <a:t>Blank</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Images</a:t>
            </a:r>
            <a:r>
              <a:rPr lang="en-US" sz="1200" dirty="0">
                <a:effectLst/>
                <a:latin typeface="Segoe UI"/>
                <a:ea typeface="Calibri"/>
                <a:cs typeface="Times New Roman"/>
              </a:rPr>
              <a:t> group, click </a:t>
            </a:r>
            <a:r>
              <a:rPr lang="en-US" sz="1200" b="1" dirty="0">
                <a:effectLst/>
                <a:latin typeface="Segoe UI"/>
                <a:ea typeface="Calibri"/>
                <a:cs typeface="Times New Roman"/>
              </a:rPr>
              <a:t>Picture</a:t>
            </a:r>
            <a:r>
              <a:rPr lang="en-US" sz="1200" dirty="0">
                <a:effectLst/>
                <a:latin typeface="Segoe UI"/>
                <a:ea typeface="Calibri"/>
                <a:cs typeface="Times New Roman"/>
              </a:rPr>
              <a:t>, and then in the left pane of the </a:t>
            </a:r>
            <a:r>
              <a:rPr lang="en-US" sz="1200" b="1" dirty="0">
                <a:effectLst/>
                <a:latin typeface="Segoe UI"/>
                <a:ea typeface="Calibri"/>
                <a:cs typeface="Times New Roman"/>
              </a:rPr>
              <a:t>Insert Picture</a:t>
            </a:r>
            <a:r>
              <a:rPr lang="en-US" sz="1200" dirty="0">
                <a:effectLst/>
                <a:latin typeface="Segoe UI"/>
                <a:ea typeface="Calibri"/>
                <a:cs typeface="Times New Roman"/>
              </a:rPr>
              <a:t> dialog box, click the drive or library that contains the picture. In the right pane of the dialog box, click the picture (classroom)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With the image selected, under </a:t>
            </a:r>
            <a:r>
              <a:rPr lang="en-US" sz="1200" b="1" dirty="0">
                <a:effectLst/>
                <a:latin typeface="Segoe UI"/>
                <a:ea typeface="Calibri"/>
                <a:cs typeface="Times New Roman"/>
              </a:rPr>
              <a:t>Picture</a:t>
            </a:r>
            <a:r>
              <a:rPr lang="en-US" sz="1200" dirty="0">
                <a:effectLst/>
                <a:latin typeface="Segoe UI"/>
                <a:ea typeface="Calibri"/>
                <a:cs typeface="Times New Roman"/>
              </a:rPr>
              <a:t> </a:t>
            </a:r>
            <a:r>
              <a:rPr lang="en-US" sz="1200" b="1" dirty="0">
                <a:effectLst/>
                <a:latin typeface="Segoe UI"/>
                <a:ea typeface="Calibri"/>
                <a:cs typeface="Times New Roman"/>
              </a:rPr>
              <a:t>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Picture Styles</a:t>
            </a:r>
            <a:r>
              <a:rPr lang="en-US" sz="1200" dirty="0">
                <a:effectLst/>
                <a:latin typeface="Segoe UI"/>
                <a:ea typeface="Calibri"/>
                <a:cs typeface="Times New Roman"/>
              </a:rPr>
              <a:t> group</a:t>
            </a:r>
            <a:r>
              <a:rPr lang="en-US" sz="1200" kern="1200" dirty="0">
                <a:solidFill>
                  <a:srgbClr val="000000"/>
                </a:solidFill>
                <a:effectLst/>
                <a:latin typeface="Segoe UI"/>
                <a:ea typeface="Times New Roman"/>
                <a:cs typeface="Times New Roman"/>
              </a:rPr>
              <a:t>, click the arrow at the bottom right</a:t>
            </a:r>
            <a:r>
              <a:rPr lang="en-US" sz="1200" kern="1200" baseline="0" dirty="0">
                <a:solidFill>
                  <a:srgbClr val="000000"/>
                </a:solidFill>
                <a:effectLst/>
                <a:latin typeface="Segoe UI"/>
                <a:ea typeface="Times New Roman"/>
                <a:cs typeface="Times New Roman"/>
              </a:rPr>
              <a:t> to </a:t>
            </a:r>
            <a:r>
              <a:rPr lang="en-US" sz="1200" kern="1200" dirty="0">
                <a:solidFill>
                  <a:srgbClr val="000000"/>
                </a:solidFill>
                <a:effectLst/>
                <a:latin typeface="Segoe UI"/>
                <a:ea typeface="Times New Roman"/>
                <a:cs typeface="Times New Roman"/>
              </a:rPr>
              <a:t>launch the </a:t>
            </a:r>
            <a:r>
              <a:rPr lang="en-US" sz="1200" b="1" kern="1200" dirty="0">
                <a:solidFill>
                  <a:srgbClr val="000000"/>
                </a:solidFill>
                <a:effectLst/>
                <a:latin typeface="Segoe UI"/>
                <a:ea typeface="Times New Roman"/>
                <a:cs typeface="Times New Roman"/>
              </a:rPr>
              <a:t>Format Picture </a:t>
            </a:r>
            <a:r>
              <a:rPr lang="en-US" sz="1200" kern="1200" dirty="0">
                <a:solidFill>
                  <a:srgbClr val="000000"/>
                </a:solidFill>
                <a:effectLst/>
                <a:latin typeface="Segoe UI"/>
                <a:ea typeface="Times New Roman"/>
                <a:cs typeface="Times New Roman"/>
              </a:rPr>
              <a:t>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Picture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 </a:t>
            </a:r>
            <a:r>
              <a:rPr lang="en-US" sz="1200" kern="1200" dirty="0">
                <a:effectLst/>
                <a:latin typeface="Segoe UI"/>
                <a:ea typeface="Times New Roman"/>
                <a:cs typeface="Times New Roman"/>
              </a:rPr>
              <a:t>to </a:t>
            </a:r>
            <a:r>
              <a:rPr lang="en-US" sz="1200" b="1" kern="1200" dirty="0">
                <a:effectLst/>
                <a:latin typeface="Segoe UI"/>
                <a:ea typeface="Times New Roman"/>
                <a:cs typeface="Times New Roman"/>
              </a:rPr>
              <a:t>7.5”</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10”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Close the </a:t>
            </a:r>
            <a:r>
              <a:rPr lang="en-US" sz="1200" b="1" kern="1200" dirty="0">
                <a:effectLst/>
                <a:latin typeface="Segoe UI"/>
                <a:ea typeface="Times New Roman"/>
                <a:cs typeface="Times New Roman"/>
              </a:rPr>
              <a:t>Format Picture</a:t>
            </a:r>
            <a:r>
              <a:rPr lang="en-US" sz="1200" kern="1200" dirty="0">
                <a:effectLst/>
                <a:latin typeface="Segoe UI"/>
                <a:ea typeface="Times New Roman"/>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Arrange</a:t>
            </a:r>
            <a:r>
              <a:rPr lang="en-US" sz="1200" dirty="0">
                <a:effectLst/>
                <a:latin typeface="Segoe UI"/>
                <a:ea typeface="Calibri"/>
                <a:cs typeface="Times New Roman"/>
              </a:rPr>
              <a:t>, point to </a:t>
            </a:r>
            <a:r>
              <a:rPr lang="en-US" sz="1200" b="1" dirty="0">
                <a:effectLst/>
                <a:latin typeface="Segoe UI"/>
                <a:ea typeface="Calibri"/>
                <a:cs typeface="Times New Roman"/>
              </a:rPr>
              <a:t>Align</a:t>
            </a:r>
            <a:r>
              <a:rPr lang="en-US" sz="1200" dirty="0">
                <a:effectLst/>
                <a:latin typeface="Segoe UI"/>
                <a:ea typeface="Calibri"/>
                <a:cs typeface="Times New Roman"/>
              </a:rPr>
              <a:t>, and then do the following:</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Center</a:t>
            </a:r>
            <a:r>
              <a:rPr lang="en-US" sz="1200" dirty="0">
                <a:effectLst/>
                <a:latin typeface="Segoe UI"/>
                <a:ea typeface="Calibri"/>
                <a:cs typeface="Times New Roman"/>
              </a:rPr>
              <a: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Middle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Shapes</a:t>
            </a:r>
            <a:r>
              <a:rPr lang="en-US" sz="1200" dirty="0">
                <a:effectLst/>
                <a:latin typeface="Segoe UI"/>
                <a:ea typeface="Calibri"/>
                <a:cs typeface="Times New Roman"/>
              </a:rPr>
              <a:t>, and then under </a:t>
            </a:r>
            <a:r>
              <a:rPr lang="en-US" sz="1200" b="1" dirty="0">
                <a:effectLst/>
                <a:latin typeface="Segoe UI"/>
                <a:ea typeface="Calibri"/>
                <a:cs typeface="Times New Roman"/>
              </a:rPr>
              <a:t>Rectangles</a:t>
            </a:r>
            <a:r>
              <a:rPr lang="en-US" sz="1200" dirty="0">
                <a:effectLst/>
                <a:latin typeface="Segoe UI"/>
                <a:ea typeface="Calibri"/>
                <a:cs typeface="Times New Roman"/>
              </a:rPr>
              <a:t>, click </a:t>
            </a:r>
            <a:r>
              <a:rPr lang="en-US" sz="1200" b="1" dirty="0">
                <a:effectLst/>
                <a:latin typeface="Segoe UI"/>
                <a:ea typeface="Calibri"/>
                <a:cs typeface="Times New Roman"/>
              </a:rPr>
              <a:t>Rectangle </a:t>
            </a:r>
            <a:r>
              <a:rPr lang="en-US" sz="1200" dirty="0">
                <a:effectLst/>
                <a:latin typeface="Segoe UI"/>
                <a:ea typeface="Calibri"/>
                <a:cs typeface="Times New Roman"/>
              </a:rPr>
              <a:t>(first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1000"/>
              </a:spcAft>
              <a:tabLst>
                <a:tab pos="457200" algn="l"/>
              </a:tabLst>
            </a:pPr>
            <a:r>
              <a:rPr lang="en-US" sz="1200" dirty="0">
                <a:effectLst/>
                <a:latin typeface="Segoe UI"/>
                <a:ea typeface="Calibri"/>
                <a:cs typeface="Times New Roman"/>
              </a:rPr>
              <a:t>On the slide drag to draw a rectangle.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Drawing</a:t>
            </a:r>
            <a:r>
              <a:rPr lang="en-US" sz="1200" dirty="0">
                <a:effectLst/>
                <a:latin typeface="Segoe UI"/>
                <a:ea typeface="Calibri"/>
                <a:cs typeface="Times New Roman"/>
              </a:rPr>
              <a:t> </a:t>
            </a:r>
            <a:r>
              <a:rPr lang="en-US" sz="1200" b="1" dirty="0">
                <a:effectLst/>
                <a:latin typeface="Segoe UI"/>
                <a:ea typeface="Calibri"/>
                <a:cs typeface="Times New Roman"/>
              </a:rPr>
              <a:t>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Shape Styles</a:t>
            </a:r>
            <a:r>
              <a:rPr lang="en-US" sz="1200" dirty="0">
                <a:effectLst/>
                <a:latin typeface="Segoe UI"/>
                <a:ea typeface="Calibri"/>
                <a:cs typeface="Times New Roman"/>
              </a:rPr>
              <a:t> group</a:t>
            </a:r>
            <a:r>
              <a:rPr lang="en-US" sz="1200" kern="1200" dirty="0">
                <a:solidFill>
                  <a:srgbClr val="000000"/>
                </a:solidFill>
                <a:effectLst/>
                <a:latin typeface="Segoe UI"/>
                <a:ea typeface="Times New Roman"/>
                <a:cs typeface="Times New Roman"/>
              </a:rPr>
              <a:t>, click the arrow at the bottom right to launch the </a:t>
            </a:r>
            <a:r>
              <a:rPr lang="en-US" sz="1200" b="1" kern="1200" dirty="0">
                <a:solidFill>
                  <a:srgbClr val="000000"/>
                </a:solidFill>
                <a:effectLst/>
                <a:latin typeface="Segoe UI"/>
                <a:ea typeface="Times New Roman"/>
                <a:cs typeface="Times New Roman"/>
              </a:rPr>
              <a:t>Format Shape </a:t>
            </a:r>
            <a:r>
              <a:rPr lang="en-US" sz="1200" kern="1200" dirty="0">
                <a:solidFill>
                  <a:srgbClr val="000000"/>
                </a:solidFill>
                <a:effectLst/>
                <a:latin typeface="Segoe UI"/>
                <a:ea typeface="Times New Roman"/>
                <a:cs typeface="Times New Roman"/>
              </a:rPr>
              <a:t>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5.5”</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10”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Fill</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Fill</a:t>
            </a:r>
            <a:r>
              <a:rPr lang="en-US" sz="1200" kern="1200" dirty="0">
                <a:effectLst/>
                <a:latin typeface="Segoe UI"/>
                <a:ea typeface="Times New Roman"/>
                <a:cs typeface="Times New Roman"/>
              </a:rPr>
              <a:t> in the right pane select </a:t>
            </a:r>
            <a:r>
              <a:rPr lang="en-US" sz="1200" b="1" kern="1200" dirty="0">
                <a:effectLst/>
                <a:latin typeface="Segoe UI"/>
                <a:ea typeface="Times New Roman"/>
                <a:cs typeface="Times New Roman"/>
              </a:rPr>
              <a:t>Gradient Fill</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two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Transparency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3"/>
              <a:tabLst>
                <a:tab pos="457200" algn="l"/>
              </a:tabLst>
            </a:pPr>
            <a:r>
              <a:rPr lang="en-US" sz="1200" kern="1200" dirty="0">
                <a:effectLst/>
                <a:latin typeface="Segoe UI"/>
                <a:ea typeface="Times New Roman"/>
                <a:cs typeface="Times New Roman"/>
              </a:rPr>
              <a:t>Close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3"/>
              <a:tabLst>
                <a:tab pos="457200" algn="l"/>
              </a:tabLst>
            </a:pPr>
            <a:r>
              <a:rPr lang="en-US" sz="1200" dirty="0">
                <a:effectLst/>
                <a:latin typeface="Segoe UI"/>
                <a:ea typeface="Calibri"/>
                <a:cs typeface="Times New Roman"/>
              </a:rPr>
              <a:t>With the rectangle selected, 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Arrange</a:t>
            </a:r>
            <a:r>
              <a:rPr lang="en-US" sz="1200" dirty="0">
                <a:effectLst/>
                <a:latin typeface="Segoe UI"/>
                <a:ea typeface="Calibri"/>
                <a:cs typeface="Times New Roman"/>
              </a:rPr>
              <a:t>, point to </a:t>
            </a:r>
            <a:r>
              <a:rPr lang="en-US" sz="1200" b="1" dirty="0">
                <a:effectLst/>
                <a:latin typeface="Segoe UI"/>
                <a:ea typeface="Calibri"/>
                <a:cs typeface="Times New Roman"/>
              </a:rPr>
              <a:t>Align</a:t>
            </a:r>
            <a:r>
              <a:rPr lang="en-US" sz="1200" dirty="0">
                <a:effectLst/>
                <a:latin typeface="Segoe UI"/>
                <a:ea typeface="Calibri"/>
                <a:cs typeface="Times New Roman"/>
              </a:rPr>
              <a:t>, and then do the following:</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Center</a:t>
            </a:r>
            <a:r>
              <a:rPr lang="en-US" sz="1200" dirty="0">
                <a:effectLst/>
                <a:latin typeface="Segoe UI"/>
                <a:ea typeface="Calibri"/>
                <a:cs typeface="Times New Roman"/>
              </a:rPr>
              <a: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Top</a:t>
            </a:r>
            <a:r>
              <a:rPr lang="en-US" sz="1200" dirty="0">
                <a:effectLst/>
                <a:latin typeface="Segoe UI"/>
                <a:ea typeface="Calibri"/>
                <a:cs typeface="Times New Roman"/>
              </a:rPr>
              <a:t>. </a:t>
            </a:r>
            <a:endParaRPr lang="en-US" sz="120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 </a:t>
            </a:r>
            <a:endParaRPr lang="en-US" sz="120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To reproduce the video effects on this slide, do the following:</a:t>
            </a:r>
          </a:p>
          <a:p>
            <a:pPr marL="457200" marR="0" indent="-228600">
              <a:lnSpc>
                <a:spcPct val="115000"/>
              </a:lnSpc>
              <a:spcBef>
                <a:spcPts val="600"/>
              </a:spcBef>
              <a:spcAft>
                <a:spcPts val="0"/>
              </a:spcAft>
            </a:pP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middle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a:t>
            </a:r>
            <a:r>
              <a:rPr lang="en-US" sz="1200" b="1" dirty="0">
                <a:effectLst/>
                <a:latin typeface="Segoe UI"/>
                <a:ea typeface="Calibri"/>
                <a:cs typeface="Times New Roman"/>
              </a:rPr>
              <a:t>Outer</a:t>
            </a:r>
            <a:r>
              <a:rPr lang="en-US" sz="1200" dirty="0">
                <a:effectLst/>
                <a:latin typeface="Segoe UI"/>
                <a:ea typeface="Calibri"/>
                <a:cs typeface="Times New Roman"/>
              </a:rPr>
              <a:t>,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2.24”</a:t>
            </a:r>
            <a:r>
              <a:rPr lang="en-US" sz="1200" b="0" kern="1200" dirty="0">
                <a:effectLst/>
                <a:latin typeface="Segoe UI"/>
                <a:ea typeface="Times New Roman"/>
                <a:cs typeface="Times New Roman"/>
              </a:rPr>
              <a:t>,</a:t>
            </a:r>
            <a:r>
              <a:rPr lang="en-US" sz="1200" kern="1200" dirty="0">
                <a:effectLst/>
                <a:latin typeface="Segoe UI"/>
                <a:ea typeface="Times New Roman"/>
                <a:cs typeface="Times New Roman"/>
              </a:rPr>
              <a:t>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4.01”</a:t>
            </a:r>
            <a:r>
              <a:rPr lang="en-US" sz="1200" b="0" kern="1200" dirty="0">
                <a:effectLst/>
                <a:latin typeface="Segoe UI"/>
                <a:ea typeface="Times New Roman"/>
                <a:cs typeface="Times New Roman"/>
              </a:rPr>
              <a:t>,</a:t>
            </a:r>
            <a:r>
              <a:rPr lang="en-US" sz="1200" b="1" kern="1200" dirty="0">
                <a:effectLst/>
                <a:latin typeface="Segoe UI"/>
                <a:ea typeface="Times New Roman"/>
                <a:cs typeface="Times New Roman"/>
              </a:rPr>
              <a:t> </a:t>
            </a:r>
            <a:r>
              <a:rPr lang="en-US" sz="1200" kern="1200" dirty="0">
                <a:effectLst/>
                <a:latin typeface="Segoe UI"/>
                <a:ea typeface="Times New Roman"/>
                <a:cs typeface="Times New Roman"/>
              </a:rPr>
              <a:t>and</a:t>
            </a:r>
            <a:r>
              <a:rPr lang="en-US" sz="1200" b="1" kern="1200" dirty="0">
                <a:effectLst/>
                <a:latin typeface="Segoe UI"/>
                <a:ea typeface="Times New Roman"/>
                <a:cs typeface="Times New Roman"/>
              </a:rPr>
              <a:t> Rotation </a:t>
            </a:r>
            <a:r>
              <a:rPr lang="en-US" sz="1200" kern="1200" dirty="0">
                <a:effectLst/>
                <a:latin typeface="Segoe UI"/>
                <a:ea typeface="Times New Roman"/>
                <a:cs typeface="Times New Roman"/>
              </a:rPr>
              <a:t>to</a:t>
            </a:r>
            <a:r>
              <a:rPr lang="en-US" sz="1200" b="1" kern="1200" dirty="0">
                <a:effectLst/>
                <a:latin typeface="Segoe UI"/>
                <a:ea typeface="Times New Roman"/>
                <a:cs typeface="Times New Roman"/>
              </a:rPr>
              <a:t> 3</a:t>
            </a:r>
            <a:r>
              <a:rPr lang="en-US" sz="1200" b="1" kern="1200" dirty="0">
                <a:effectLst/>
                <a:latin typeface="+mn-lt"/>
                <a:ea typeface="Times New Roman"/>
                <a:cs typeface="Calibri"/>
              </a:rPr>
              <a:t>°</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2.85”</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1.02”</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boy’s head in middle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With the video still selected,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b="0" dirty="0">
                <a:effectLst/>
                <a:latin typeface="Segoe UI"/>
                <a:ea typeface="Calibri"/>
                <a:cs typeface="Times New Roman"/>
              </a:rPr>
              <a:t>,</a:t>
            </a:r>
            <a:r>
              <a:rPr lang="en-US" sz="1200" dirty="0">
                <a:effectLst/>
                <a:latin typeface="Segoe UI"/>
                <a:ea typeface="Calibri"/>
                <a:cs typeface="Times New Roman"/>
              </a:rPr>
              <a:t> select </a:t>
            </a:r>
            <a:r>
              <a:rPr lang="en-US" sz="1200" b="1" dirty="0">
                <a:effectLst/>
                <a:latin typeface="Segoe UI"/>
                <a:ea typeface="Calibri"/>
                <a:cs typeface="Times New Roman"/>
              </a:rPr>
              <a:t>With </a:t>
            </a:r>
            <a:r>
              <a:rPr lang="en-US" sz="1200" b="1">
                <a:effectLst/>
                <a:latin typeface="Segoe UI"/>
                <a:ea typeface="Calibri"/>
                <a:cs typeface="Times New Roman"/>
              </a:rPr>
              <a:t>Previous</a:t>
            </a:r>
            <a:r>
              <a:rPr lang="en-US" sz="1200" b="0" kern="1200">
                <a:solidFill>
                  <a:srgbClr val="000000"/>
                </a:solidFill>
                <a:effectLst/>
                <a:latin typeface="Segoe UI"/>
                <a:ea typeface="Calibri"/>
                <a:cs typeface="Times New Roman"/>
              </a:rPr>
              <a:t>,</a:t>
            </a:r>
            <a:r>
              <a:rPr lang="en-US" sz="1200" b="0" kern="1200" baseline="0">
                <a:solidFill>
                  <a:srgbClr val="000000"/>
                </a:solidFill>
                <a:effectLst/>
                <a:latin typeface="Segoe UI"/>
                <a:ea typeface="Calibri"/>
                <a:cs typeface="Times New Roman"/>
              </a:rPr>
              <a:t> </a:t>
            </a:r>
            <a:r>
              <a:rPr lang="en-US" sz="1200" kern="1200">
                <a:solidFill>
                  <a:srgbClr val="000000"/>
                </a:solidFill>
                <a:effectLst/>
                <a:latin typeface="Segoe UI"/>
                <a:ea typeface="Times New Roman"/>
                <a:cs typeface="Times New Roman"/>
              </a:rPr>
              <a:t>and </a:t>
            </a:r>
            <a:r>
              <a:rPr lang="en-US" sz="1200" kern="1200" dirty="0">
                <a:solidFill>
                  <a:srgbClr val="000000"/>
                </a:solidFill>
                <a:effectLst/>
                <a:latin typeface="Segoe UI"/>
                <a:ea typeface="Times New Roman"/>
                <a:cs typeface="Times New Roman"/>
              </a:rPr>
              <a:t>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left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Outer,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2.16”</a:t>
            </a:r>
            <a:r>
              <a:rPr lang="en-US" sz="1200" kern="1200" dirty="0">
                <a:effectLst/>
                <a:latin typeface="Segoe UI"/>
                <a:ea typeface="Times New Roman"/>
                <a:cs typeface="Times New Roman"/>
              </a:rPr>
              <a:t>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3.96”</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0.03”</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0.2”</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child’s head on left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kern="1200" dirty="0">
                <a:solidFill>
                  <a:srgbClr val="000000"/>
                </a:solidFill>
                <a:effectLst/>
                <a:latin typeface="Segoe UI"/>
                <a:ea typeface="Times New Roman"/>
                <a:cs typeface="Times New Roman"/>
              </a:rPr>
              <a:t> and 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right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a:t>
            </a:r>
            <a:r>
              <a:rPr lang="en-US" sz="1200" b="1" dirty="0">
                <a:effectLst/>
                <a:latin typeface="Segoe UI"/>
                <a:ea typeface="Calibri"/>
                <a:cs typeface="Times New Roman"/>
              </a:rPr>
              <a:t>Outer</a:t>
            </a:r>
            <a:r>
              <a:rPr lang="en-US" sz="1200" dirty="0">
                <a:effectLst/>
                <a:latin typeface="Segoe UI"/>
                <a:ea typeface="Calibri"/>
                <a:cs typeface="Times New Roman"/>
              </a:rPr>
              <a:t>,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2.49”</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4.00”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6.00”</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0.07”</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child’s head on right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b="0" dirty="0">
                <a:effectLst/>
                <a:latin typeface="Segoe UI"/>
                <a:ea typeface="Calibri"/>
                <a:cs typeface="Times New Roman"/>
              </a:rPr>
              <a:t>,</a:t>
            </a:r>
            <a:r>
              <a:rPr lang="en-US" sz="1200" dirty="0">
                <a:effectLst/>
                <a:latin typeface="Segoe UI"/>
                <a:ea typeface="Calibri"/>
                <a:cs typeface="Times New Roman"/>
              </a:rPr>
              <a:t> select </a:t>
            </a:r>
            <a:r>
              <a:rPr lang="en-US" sz="1200" b="1" dirty="0">
                <a:effectLst/>
                <a:latin typeface="Segoe UI"/>
                <a:ea typeface="Calibri"/>
                <a:cs typeface="Times New Roman"/>
              </a:rPr>
              <a:t>With Previous</a:t>
            </a:r>
            <a:r>
              <a:rPr lang="en-US" sz="1200" b="0" dirty="0">
                <a:effectLst/>
                <a:latin typeface="Segoe UI"/>
                <a:ea typeface="Calibri"/>
                <a:cs typeface="Times New Roman"/>
              </a:rPr>
              <a:t>,</a:t>
            </a:r>
            <a:r>
              <a:rPr lang="en-US" sz="1200" kern="1200" dirty="0">
                <a:solidFill>
                  <a:srgbClr val="000000"/>
                </a:solidFill>
                <a:effectLst/>
                <a:latin typeface="Segoe UI"/>
                <a:ea typeface="Times New Roman"/>
                <a:cs typeface="Times New Roman"/>
              </a:rPr>
              <a:t> and 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578DD9A3-7048-4426-A3B0-D699B0AA6213}" type="slidenum">
              <a:rPr lang="en-US" smtClean="0"/>
              <a:t>7</a:t>
            </a:fld>
            <a:endParaRPr lang="en-US"/>
          </a:p>
        </p:txBody>
      </p:sp>
    </p:spTree>
    <p:extLst>
      <p:ext uri="{BB962C8B-B14F-4D97-AF65-F5344CB8AC3E}">
        <p14:creationId xmlns:p14="http://schemas.microsoft.com/office/powerpoint/2010/main" val="1916366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nSpc>
                <a:spcPct val="115000"/>
              </a:lnSpc>
              <a:spcBef>
                <a:spcPts val="600"/>
              </a:spcBef>
              <a:spcAft>
                <a:spcPts val="0"/>
              </a:spcAft>
            </a:pPr>
            <a:r>
              <a:rPr lang="en-US" sz="1200" b="1" dirty="0">
                <a:effectLst/>
                <a:latin typeface="Segoe UI"/>
                <a:ea typeface="Calibri"/>
                <a:cs typeface="Times New Roman"/>
              </a:rPr>
              <a:t>Day Dreaming Video Template</a:t>
            </a:r>
            <a:endParaRPr lang="en-US" sz="105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(Intermediate)</a:t>
            </a:r>
          </a:p>
          <a:p>
            <a:pPr marL="457200" marR="0" indent="-228600">
              <a:lnSpc>
                <a:spcPct val="115000"/>
              </a:lnSpc>
              <a:spcBef>
                <a:spcPts val="600"/>
              </a:spcBef>
              <a:spcAft>
                <a:spcPts val="0"/>
              </a:spcAft>
            </a:pPr>
            <a:endParaRPr lang="en-US" sz="1050" dirty="0">
              <a:effectLst/>
              <a:latin typeface="+mn-lt"/>
              <a:ea typeface="Calibri"/>
              <a:cs typeface="Times New Roman"/>
            </a:endParaRPr>
          </a:p>
          <a:p>
            <a:pPr marL="0" marR="0" indent="228600">
              <a:lnSpc>
                <a:spcPct val="115000"/>
              </a:lnSpc>
              <a:spcBef>
                <a:spcPts val="600"/>
              </a:spcBef>
              <a:spcAft>
                <a:spcPts val="0"/>
              </a:spcAft>
            </a:pPr>
            <a:r>
              <a:rPr lang="en-US" sz="1200" dirty="0">
                <a:effectLst/>
                <a:latin typeface="Segoe UI"/>
                <a:ea typeface="Calibri"/>
                <a:cs typeface="Times New Roman"/>
              </a:rPr>
              <a:t>To reproduce the effects on this slide, do the following:</a:t>
            </a:r>
          </a:p>
          <a:p>
            <a:pPr marL="0" marR="0" indent="228600">
              <a:lnSpc>
                <a:spcPct val="115000"/>
              </a:lnSpc>
              <a:spcBef>
                <a:spcPts val="600"/>
              </a:spcBef>
              <a:spcAft>
                <a:spcPts val="0"/>
              </a:spcAft>
            </a:pP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Slides</a:t>
            </a:r>
            <a:r>
              <a:rPr lang="en-US" sz="1200" dirty="0">
                <a:effectLst/>
                <a:latin typeface="Segoe UI"/>
                <a:ea typeface="Calibri"/>
                <a:cs typeface="Times New Roman"/>
              </a:rPr>
              <a:t> group, click </a:t>
            </a:r>
            <a:r>
              <a:rPr lang="en-US" sz="1200" b="1" dirty="0">
                <a:effectLst/>
                <a:latin typeface="Segoe UI"/>
                <a:ea typeface="Calibri"/>
                <a:cs typeface="Times New Roman"/>
              </a:rPr>
              <a:t>Layout</a:t>
            </a:r>
            <a:r>
              <a:rPr lang="en-US" sz="1200" dirty="0">
                <a:effectLst/>
                <a:latin typeface="Segoe UI"/>
                <a:ea typeface="Calibri"/>
                <a:cs typeface="Times New Roman"/>
              </a:rPr>
              <a:t>, and then click </a:t>
            </a:r>
            <a:r>
              <a:rPr lang="en-US" sz="1200" b="1" dirty="0">
                <a:effectLst/>
                <a:latin typeface="Segoe UI"/>
                <a:ea typeface="Calibri"/>
                <a:cs typeface="Times New Roman"/>
              </a:rPr>
              <a:t>Blank</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Images</a:t>
            </a:r>
            <a:r>
              <a:rPr lang="en-US" sz="1200" dirty="0">
                <a:effectLst/>
                <a:latin typeface="Segoe UI"/>
                <a:ea typeface="Calibri"/>
                <a:cs typeface="Times New Roman"/>
              </a:rPr>
              <a:t> group, click </a:t>
            </a:r>
            <a:r>
              <a:rPr lang="en-US" sz="1200" b="1" dirty="0">
                <a:effectLst/>
                <a:latin typeface="Segoe UI"/>
                <a:ea typeface="Calibri"/>
                <a:cs typeface="Times New Roman"/>
              </a:rPr>
              <a:t>Picture</a:t>
            </a:r>
            <a:r>
              <a:rPr lang="en-US" sz="1200" dirty="0">
                <a:effectLst/>
                <a:latin typeface="Segoe UI"/>
                <a:ea typeface="Calibri"/>
                <a:cs typeface="Times New Roman"/>
              </a:rPr>
              <a:t>, and then in the left pane of the </a:t>
            </a:r>
            <a:r>
              <a:rPr lang="en-US" sz="1200" b="1" dirty="0">
                <a:effectLst/>
                <a:latin typeface="Segoe UI"/>
                <a:ea typeface="Calibri"/>
                <a:cs typeface="Times New Roman"/>
              </a:rPr>
              <a:t>Insert Picture</a:t>
            </a:r>
            <a:r>
              <a:rPr lang="en-US" sz="1200" dirty="0">
                <a:effectLst/>
                <a:latin typeface="Segoe UI"/>
                <a:ea typeface="Calibri"/>
                <a:cs typeface="Times New Roman"/>
              </a:rPr>
              <a:t> dialog box, click the drive or library that contains the picture. In the right pane of the dialog box, click the picture (classroom)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With the image selected, under </a:t>
            </a:r>
            <a:r>
              <a:rPr lang="en-US" sz="1200" b="1" dirty="0">
                <a:effectLst/>
                <a:latin typeface="Segoe UI"/>
                <a:ea typeface="Calibri"/>
                <a:cs typeface="Times New Roman"/>
              </a:rPr>
              <a:t>Picture</a:t>
            </a:r>
            <a:r>
              <a:rPr lang="en-US" sz="1200" dirty="0">
                <a:effectLst/>
                <a:latin typeface="Segoe UI"/>
                <a:ea typeface="Calibri"/>
                <a:cs typeface="Times New Roman"/>
              </a:rPr>
              <a:t> </a:t>
            </a:r>
            <a:r>
              <a:rPr lang="en-US" sz="1200" b="1" dirty="0">
                <a:effectLst/>
                <a:latin typeface="Segoe UI"/>
                <a:ea typeface="Calibri"/>
                <a:cs typeface="Times New Roman"/>
              </a:rPr>
              <a:t>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Picture Styles</a:t>
            </a:r>
            <a:r>
              <a:rPr lang="en-US" sz="1200" dirty="0">
                <a:effectLst/>
                <a:latin typeface="Segoe UI"/>
                <a:ea typeface="Calibri"/>
                <a:cs typeface="Times New Roman"/>
              </a:rPr>
              <a:t> group</a:t>
            </a:r>
            <a:r>
              <a:rPr lang="en-US" sz="1200" kern="1200" dirty="0">
                <a:solidFill>
                  <a:srgbClr val="000000"/>
                </a:solidFill>
                <a:effectLst/>
                <a:latin typeface="Segoe UI"/>
                <a:ea typeface="Times New Roman"/>
                <a:cs typeface="Times New Roman"/>
              </a:rPr>
              <a:t>, click the arrow at the bottom right</a:t>
            </a:r>
            <a:r>
              <a:rPr lang="en-US" sz="1200" kern="1200" baseline="0" dirty="0">
                <a:solidFill>
                  <a:srgbClr val="000000"/>
                </a:solidFill>
                <a:effectLst/>
                <a:latin typeface="Segoe UI"/>
                <a:ea typeface="Times New Roman"/>
                <a:cs typeface="Times New Roman"/>
              </a:rPr>
              <a:t> to </a:t>
            </a:r>
            <a:r>
              <a:rPr lang="en-US" sz="1200" kern="1200" dirty="0">
                <a:solidFill>
                  <a:srgbClr val="000000"/>
                </a:solidFill>
                <a:effectLst/>
                <a:latin typeface="Segoe UI"/>
                <a:ea typeface="Times New Roman"/>
                <a:cs typeface="Times New Roman"/>
              </a:rPr>
              <a:t>launch the </a:t>
            </a:r>
            <a:r>
              <a:rPr lang="en-US" sz="1200" b="1" kern="1200" dirty="0">
                <a:solidFill>
                  <a:srgbClr val="000000"/>
                </a:solidFill>
                <a:effectLst/>
                <a:latin typeface="Segoe UI"/>
                <a:ea typeface="Times New Roman"/>
                <a:cs typeface="Times New Roman"/>
              </a:rPr>
              <a:t>Format Picture </a:t>
            </a:r>
            <a:r>
              <a:rPr lang="en-US" sz="1200" kern="1200" dirty="0">
                <a:solidFill>
                  <a:srgbClr val="000000"/>
                </a:solidFill>
                <a:effectLst/>
                <a:latin typeface="Segoe UI"/>
                <a:ea typeface="Times New Roman"/>
                <a:cs typeface="Times New Roman"/>
              </a:rPr>
              <a:t>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Picture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 </a:t>
            </a:r>
            <a:r>
              <a:rPr lang="en-US" sz="1200" kern="1200" dirty="0">
                <a:effectLst/>
                <a:latin typeface="Segoe UI"/>
                <a:ea typeface="Times New Roman"/>
                <a:cs typeface="Times New Roman"/>
              </a:rPr>
              <a:t>to </a:t>
            </a:r>
            <a:r>
              <a:rPr lang="en-US" sz="1200" b="1" kern="1200" dirty="0">
                <a:effectLst/>
                <a:latin typeface="Segoe UI"/>
                <a:ea typeface="Times New Roman"/>
                <a:cs typeface="Times New Roman"/>
              </a:rPr>
              <a:t>7.5”</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10”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Close the </a:t>
            </a:r>
            <a:r>
              <a:rPr lang="en-US" sz="1200" b="1" kern="1200" dirty="0">
                <a:effectLst/>
                <a:latin typeface="Segoe UI"/>
                <a:ea typeface="Times New Roman"/>
                <a:cs typeface="Times New Roman"/>
              </a:rPr>
              <a:t>Format Picture</a:t>
            </a:r>
            <a:r>
              <a:rPr lang="en-US" sz="1200" kern="1200" dirty="0">
                <a:effectLst/>
                <a:latin typeface="Segoe UI"/>
                <a:ea typeface="Times New Roman"/>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Arrange</a:t>
            </a:r>
            <a:r>
              <a:rPr lang="en-US" sz="1200" dirty="0">
                <a:effectLst/>
                <a:latin typeface="Segoe UI"/>
                <a:ea typeface="Calibri"/>
                <a:cs typeface="Times New Roman"/>
              </a:rPr>
              <a:t>, point to </a:t>
            </a:r>
            <a:r>
              <a:rPr lang="en-US" sz="1200" b="1" dirty="0">
                <a:effectLst/>
                <a:latin typeface="Segoe UI"/>
                <a:ea typeface="Calibri"/>
                <a:cs typeface="Times New Roman"/>
              </a:rPr>
              <a:t>Align</a:t>
            </a:r>
            <a:r>
              <a:rPr lang="en-US" sz="1200" dirty="0">
                <a:effectLst/>
                <a:latin typeface="Segoe UI"/>
                <a:ea typeface="Calibri"/>
                <a:cs typeface="Times New Roman"/>
              </a:rPr>
              <a:t>, and then do the following:</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Center</a:t>
            </a:r>
            <a:r>
              <a:rPr lang="en-US" sz="1200" dirty="0">
                <a:effectLst/>
                <a:latin typeface="Segoe UI"/>
                <a:ea typeface="Calibri"/>
                <a:cs typeface="Times New Roman"/>
              </a:rPr>
              <a: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Middle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Shapes</a:t>
            </a:r>
            <a:r>
              <a:rPr lang="en-US" sz="1200" dirty="0">
                <a:effectLst/>
                <a:latin typeface="Segoe UI"/>
                <a:ea typeface="Calibri"/>
                <a:cs typeface="Times New Roman"/>
              </a:rPr>
              <a:t>, and then under </a:t>
            </a:r>
            <a:r>
              <a:rPr lang="en-US" sz="1200" b="1" dirty="0">
                <a:effectLst/>
                <a:latin typeface="Segoe UI"/>
                <a:ea typeface="Calibri"/>
                <a:cs typeface="Times New Roman"/>
              </a:rPr>
              <a:t>Rectangles</a:t>
            </a:r>
            <a:r>
              <a:rPr lang="en-US" sz="1200" dirty="0">
                <a:effectLst/>
                <a:latin typeface="Segoe UI"/>
                <a:ea typeface="Calibri"/>
                <a:cs typeface="Times New Roman"/>
              </a:rPr>
              <a:t>, click </a:t>
            </a:r>
            <a:r>
              <a:rPr lang="en-US" sz="1200" b="1" dirty="0">
                <a:effectLst/>
                <a:latin typeface="Segoe UI"/>
                <a:ea typeface="Calibri"/>
                <a:cs typeface="Times New Roman"/>
              </a:rPr>
              <a:t>Rectangle </a:t>
            </a:r>
            <a:r>
              <a:rPr lang="en-US" sz="1200" dirty="0">
                <a:effectLst/>
                <a:latin typeface="Segoe UI"/>
                <a:ea typeface="Calibri"/>
                <a:cs typeface="Times New Roman"/>
              </a:rPr>
              <a:t>(first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1000"/>
              </a:spcAft>
              <a:tabLst>
                <a:tab pos="457200" algn="l"/>
              </a:tabLst>
            </a:pPr>
            <a:r>
              <a:rPr lang="en-US" sz="1200" dirty="0">
                <a:effectLst/>
                <a:latin typeface="Segoe UI"/>
                <a:ea typeface="Calibri"/>
                <a:cs typeface="Times New Roman"/>
              </a:rPr>
              <a:t>On the slide drag to draw a rectangle.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Drawing</a:t>
            </a:r>
            <a:r>
              <a:rPr lang="en-US" sz="1200" dirty="0">
                <a:effectLst/>
                <a:latin typeface="Segoe UI"/>
                <a:ea typeface="Calibri"/>
                <a:cs typeface="Times New Roman"/>
              </a:rPr>
              <a:t> </a:t>
            </a:r>
            <a:r>
              <a:rPr lang="en-US" sz="1200" b="1" dirty="0">
                <a:effectLst/>
                <a:latin typeface="Segoe UI"/>
                <a:ea typeface="Calibri"/>
                <a:cs typeface="Times New Roman"/>
              </a:rPr>
              <a:t>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Shape Styles</a:t>
            </a:r>
            <a:r>
              <a:rPr lang="en-US" sz="1200" dirty="0">
                <a:effectLst/>
                <a:latin typeface="Segoe UI"/>
                <a:ea typeface="Calibri"/>
                <a:cs typeface="Times New Roman"/>
              </a:rPr>
              <a:t> group</a:t>
            </a:r>
            <a:r>
              <a:rPr lang="en-US" sz="1200" kern="1200" dirty="0">
                <a:solidFill>
                  <a:srgbClr val="000000"/>
                </a:solidFill>
                <a:effectLst/>
                <a:latin typeface="Segoe UI"/>
                <a:ea typeface="Times New Roman"/>
                <a:cs typeface="Times New Roman"/>
              </a:rPr>
              <a:t>, click the arrow at the bottom right to launch the </a:t>
            </a:r>
            <a:r>
              <a:rPr lang="en-US" sz="1200" b="1" kern="1200" dirty="0">
                <a:solidFill>
                  <a:srgbClr val="000000"/>
                </a:solidFill>
                <a:effectLst/>
                <a:latin typeface="Segoe UI"/>
                <a:ea typeface="Times New Roman"/>
                <a:cs typeface="Times New Roman"/>
              </a:rPr>
              <a:t>Format Shape </a:t>
            </a:r>
            <a:r>
              <a:rPr lang="en-US" sz="1200" kern="1200" dirty="0">
                <a:solidFill>
                  <a:srgbClr val="000000"/>
                </a:solidFill>
                <a:effectLst/>
                <a:latin typeface="Segoe UI"/>
                <a:ea typeface="Times New Roman"/>
                <a:cs typeface="Times New Roman"/>
              </a:rPr>
              <a:t>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5.5”</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10”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Fill</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Fill</a:t>
            </a:r>
            <a:r>
              <a:rPr lang="en-US" sz="1200" kern="1200" dirty="0">
                <a:effectLst/>
                <a:latin typeface="Segoe UI"/>
                <a:ea typeface="Times New Roman"/>
                <a:cs typeface="Times New Roman"/>
              </a:rPr>
              <a:t> in the right pane select </a:t>
            </a:r>
            <a:r>
              <a:rPr lang="en-US" sz="1200" b="1" kern="1200" dirty="0">
                <a:effectLst/>
                <a:latin typeface="Segoe UI"/>
                <a:ea typeface="Times New Roman"/>
                <a:cs typeface="Times New Roman"/>
              </a:rPr>
              <a:t>Gradient Fill</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two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Transparency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3"/>
              <a:tabLst>
                <a:tab pos="457200" algn="l"/>
              </a:tabLst>
            </a:pPr>
            <a:r>
              <a:rPr lang="en-US" sz="1200" kern="1200" dirty="0">
                <a:effectLst/>
                <a:latin typeface="Segoe UI"/>
                <a:ea typeface="Times New Roman"/>
                <a:cs typeface="Times New Roman"/>
              </a:rPr>
              <a:t>Close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3"/>
              <a:tabLst>
                <a:tab pos="457200" algn="l"/>
              </a:tabLst>
            </a:pPr>
            <a:r>
              <a:rPr lang="en-US" sz="1200" dirty="0">
                <a:effectLst/>
                <a:latin typeface="Segoe UI"/>
                <a:ea typeface="Calibri"/>
                <a:cs typeface="Times New Roman"/>
              </a:rPr>
              <a:t>With the rectangle selected, 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Arrange</a:t>
            </a:r>
            <a:r>
              <a:rPr lang="en-US" sz="1200" dirty="0">
                <a:effectLst/>
                <a:latin typeface="Segoe UI"/>
                <a:ea typeface="Calibri"/>
                <a:cs typeface="Times New Roman"/>
              </a:rPr>
              <a:t>, point to </a:t>
            </a:r>
            <a:r>
              <a:rPr lang="en-US" sz="1200" b="1" dirty="0">
                <a:effectLst/>
                <a:latin typeface="Segoe UI"/>
                <a:ea typeface="Calibri"/>
                <a:cs typeface="Times New Roman"/>
              </a:rPr>
              <a:t>Align</a:t>
            </a:r>
            <a:r>
              <a:rPr lang="en-US" sz="1200" dirty="0">
                <a:effectLst/>
                <a:latin typeface="Segoe UI"/>
                <a:ea typeface="Calibri"/>
                <a:cs typeface="Times New Roman"/>
              </a:rPr>
              <a:t>, and then do the following:</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Center</a:t>
            </a:r>
            <a:r>
              <a:rPr lang="en-US" sz="1200" dirty="0">
                <a:effectLst/>
                <a:latin typeface="Segoe UI"/>
                <a:ea typeface="Calibri"/>
                <a:cs typeface="Times New Roman"/>
              </a:rPr>
              <a: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Top</a:t>
            </a:r>
            <a:r>
              <a:rPr lang="en-US" sz="1200" dirty="0">
                <a:effectLst/>
                <a:latin typeface="Segoe UI"/>
                <a:ea typeface="Calibri"/>
                <a:cs typeface="Times New Roman"/>
              </a:rPr>
              <a:t>. </a:t>
            </a:r>
            <a:endParaRPr lang="en-US" sz="120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 </a:t>
            </a:r>
            <a:endParaRPr lang="en-US" sz="120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To reproduce the video effects on this slide, do the following:</a:t>
            </a:r>
          </a:p>
          <a:p>
            <a:pPr marL="457200" marR="0" indent="-228600">
              <a:lnSpc>
                <a:spcPct val="115000"/>
              </a:lnSpc>
              <a:spcBef>
                <a:spcPts val="600"/>
              </a:spcBef>
              <a:spcAft>
                <a:spcPts val="0"/>
              </a:spcAft>
            </a:pP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middle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a:t>
            </a:r>
            <a:r>
              <a:rPr lang="en-US" sz="1200" b="1" dirty="0">
                <a:effectLst/>
                <a:latin typeface="Segoe UI"/>
                <a:ea typeface="Calibri"/>
                <a:cs typeface="Times New Roman"/>
              </a:rPr>
              <a:t>Outer</a:t>
            </a:r>
            <a:r>
              <a:rPr lang="en-US" sz="1200" dirty="0">
                <a:effectLst/>
                <a:latin typeface="Segoe UI"/>
                <a:ea typeface="Calibri"/>
                <a:cs typeface="Times New Roman"/>
              </a:rPr>
              <a:t>,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2.24”</a:t>
            </a:r>
            <a:r>
              <a:rPr lang="en-US" sz="1200" b="0" kern="1200" dirty="0">
                <a:effectLst/>
                <a:latin typeface="Segoe UI"/>
                <a:ea typeface="Times New Roman"/>
                <a:cs typeface="Times New Roman"/>
              </a:rPr>
              <a:t>,</a:t>
            </a:r>
            <a:r>
              <a:rPr lang="en-US" sz="1200" kern="1200" dirty="0">
                <a:effectLst/>
                <a:latin typeface="Segoe UI"/>
                <a:ea typeface="Times New Roman"/>
                <a:cs typeface="Times New Roman"/>
              </a:rPr>
              <a:t>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4.01”</a:t>
            </a:r>
            <a:r>
              <a:rPr lang="en-US" sz="1200" b="0" kern="1200" dirty="0">
                <a:effectLst/>
                <a:latin typeface="Segoe UI"/>
                <a:ea typeface="Times New Roman"/>
                <a:cs typeface="Times New Roman"/>
              </a:rPr>
              <a:t>,</a:t>
            </a:r>
            <a:r>
              <a:rPr lang="en-US" sz="1200" b="1" kern="1200" dirty="0">
                <a:effectLst/>
                <a:latin typeface="Segoe UI"/>
                <a:ea typeface="Times New Roman"/>
                <a:cs typeface="Times New Roman"/>
              </a:rPr>
              <a:t> </a:t>
            </a:r>
            <a:r>
              <a:rPr lang="en-US" sz="1200" kern="1200" dirty="0">
                <a:effectLst/>
                <a:latin typeface="Segoe UI"/>
                <a:ea typeface="Times New Roman"/>
                <a:cs typeface="Times New Roman"/>
              </a:rPr>
              <a:t>and</a:t>
            </a:r>
            <a:r>
              <a:rPr lang="en-US" sz="1200" b="1" kern="1200" dirty="0">
                <a:effectLst/>
                <a:latin typeface="Segoe UI"/>
                <a:ea typeface="Times New Roman"/>
                <a:cs typeface="Times New Roman"/>
              </a:rPr>
              <a:t> Rotation </a:t>
            </a:r>
            <a:r>
              <a:rPr lang="en-US" sz="1200" kern="1200" dirty="0">
                <a:effectLst/>
                <a:latin typeface="Segoe UI"/>
                <a:ea typeface="Times New Roman"/>
                <a:cs typeface="Times New Roman"/>
              </a:rPr>
              <a:t>to</a:t>
            </a:r>
            <a:r>
              <a:rPr lang="en-US" sz="1200" b="1" kern="1200" dirty="0">
                <a:effectLst/>
                <a:latin typeface="Segoe UI"/>
                <a:ea typeface="Times New Roman"/>
                <a:cs typeface="Times New Roman"/>
              </a:rPr>
              <a:t> 3</a:t>
            </a:r>
            <a:r>
              <a:rPr lang="en-US" sz="1200" b="1" kern="1200" dirty="0">
                <a:effectLst/>
                <a:latin typeface="+mn-lt"/>
                <a:ea typeface="Times New Roman"/>
                <a:cs typeface="Calibri"/>
              </a:rPr>
              <a:t>°</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2.85”</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1.02”</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boy’s head in middle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With the video still selected,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b="0" dirty="0">
                <a:effectLst/>
                <a:latin typeface="Segoe UI"/>
                <a:ea typeface="Calibri"/>
                <a:cs typeface="Times New Roman"/>
              </a:rPr>
              <a:t>,</a:t>
            </a:r>
            <a:r>
              <a:rPr lang="en-US" sz="1200" dirty="0">
                <a:effectLst/>
                <a:latin typeface="Segoe UI"/>
                <a:ea typeface="Calibri"/>
                <a:cs typeface="Times New Roman"/>
              </a:rPr>
              <a:t> select </a:t>
            </a:r>
            <a:r>
              <a:rPr lang="en-US" sz="1200" b="1" dirty="0">
                <a:effectLst/>
                <a:latin typeface="Segoe UI"/>
                <a:ea typeface="Calibri"/>
                <a:cs typeface="Times New Roman"/>
              </a:rPr>
              <a:t>With </a:t>
            </a:r>
            <a:r>
              <a:rPr lang="en-US" sz="1200" b="1">
                <a:effectLst/>
                <a:latin typeface="Segoe UI"/>
                <a:ea typeface="Calibri"/>
                <a:cs typeface="Times New Roman"/>
              </a:rPr>
              <a:t>Previous</a:t>
            </a:r>
            <a:r>
              <a:rPr lang="en-US" sz="1200" b="0" kern="1200">
                <a:solidFill>
                  <a:srgbClr val="000000"/>
                </a:solidFill>
                <a:effectLst/>
                <a:latin typeface="Segoe UI"/>
                <a:ea typeface="Calibri"/>
                <a:cs typeface="Times New Roman"/>
              </a:rPr>
              <a:t>,</a:t>
            </a:r>
            <a:r>
              <a:rPr lang="en-US" sz="1200" b="0" kern="1200" baseline="0">
                <a:solidFill>
                  <a:srgbClr val="000000"/>
                </a:solidFill>
                <a:effectLst/>
                <a:latin typeface="Segoe UI"/>
                <a:ea typeface="Calibri"/>
                <a:cs typeface="Times New Roman"/>
              </a:rPr>
              <a:t> </a:t>
            </a:r>
            <a:r>
              <a:rPr lang="en-US" sz="1200" kern="1200">
                <a:solidFill>
                  <a:srgbClr val="000000"/>
                </a:solidFill>
                <a:effectLst/>
                <a:latin typeface="Segoe UI"/>
                <a:ea typeface="Times New Roman"/>
                <a:cs typeface="Times New Roman"/>
              </a:rPr>
              <a:t>and </a:t>
            </a:r>
            <a:r>
              <a:rPr lang="en-US" sz="1200" kern="1200" dirty="0">
                <a:solidFill>
                  <a:srgbClr val="000000"/>
                </a:solidFill>
                <a:effectLst/>
                <a:latin typeface="Segoe UI"/>
                <a:ea typeface="Times New Roman"/>
                <a:cs typeface="Times New Roman"/>
              </a:rPr>
              <a:t>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left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Outer,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2.16”</a:t>
            </a:r>
            <a:r>
              <a:rPr lang="en-US" sz="1200" kern="1200" dirty="0">
                <a:effectLst/>
                <a:latin typeface="Segoe UI"/>
                <a:ea typeface="Times New Roman"/>
                <a:cs typeface="Times New Roman"/>
              </a:rPr>
              <a:t>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3.96”</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0.03”</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0.2”</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child’s head on left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kern="1200" dirty="0">
                <a:solidFill>
                  <a:srgbClr val="000000"/>
                </a:solidFill>
                <a:effectLst/>
                <a:latin typeface="Segoe UI"/>
                <a:ea typeface="Times New Roman"/>
                <a:cs typeface="Times New Roman"/>
              </a:rPr>
              <a:t> and 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right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a:t>
            </a:r>
            <a:r>
              <a:rPr lang="en-US" sz="1200" b="1" dirty="0">
                <a:effectLst/>
                <a:latin typeface="Segoe UI"/>
                <a:ea typeface="Calibri"/>
                <a:cs typeface="Times New Roman"/>
              </a:rPr>
              <a:t>Outer</a:t>
            </a:r>
            <a:r>
              <a:rPr lang="en-US" sz="1200" dirty="0">
                <a:effectLst/>
                <a:latin typeface="Segoe UI"/>
                <a:ea typeface="Calibri"/>
                <a:cs typeface="Times New Roman"/>
              </a:rPr>
              <a:t>,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2.49”</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4.00”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6.00”</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0.07”</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child’s head on right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b="0" dirty="0">
                <a:effectLst/>
                <a:latin typeface="Segoe UI"/>
                <a:ea typeface="Calibri"/>
                <a:cs typeface="Times New Roman"/>
              </a:rPr>
              <a:t>,</a:t>
            </a:r>
            <a:r>
              <a:rPr lang="en-US" sz="1200" dirty="0">
                <a:effectLst/>
                <a:latin typeface="Segoe UI"/>
                <a:ea typeface="Calibri"/>
                <a:cs typeface="Times New Roman"/>
              </a:rPr>
              <a:t> select </a:t>
            </a:r>
            <a:r>
              <a:rPr lang="en-US" sz="1200" b="1" dirty="0">
                <a:effectLst/>
                <a:latin typeface="Segoe UI"/>
                <a:ea typeface="Calibri"/>
                <a:cs typeface="Times New Roman"/>
              </a:rPr>
              <a:t>With Previous</a:t>
            </a:r>
            <a:r>
              <a:rPr lang="en-US" sz="1200" b="0" dirty="0">
                <a:effectLst/>
                <a:latin typeface="Segoe UI"/>
                <a:ea typeface="Calibri"/>
                <a:cs typeface="Times New Roman"/>
              </a:rPr>
              <a:t>,</a:t>
            </a:r>
            <a:r>
              <a:rPr lang="en-US" sz="1200" kern="1200" dirty="0">
                <a:solidFill>
                  <a:srgbClr val="000000"/>
                </a:solidFill>
                <a:effectLst/>
                <a:latin typeface="Segoe UI"/>
                <a:ea typeface="Times New Roman"/>
                <a:cs typeface="Times New Roman"/>
              </a:rPr>
              <a:t> and 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578DD9A3-7048-4426-A3B0-D699B0AA6213}" type="slidenum">
              <a:rPr lang="en-US" smtClean="0"/>
              <a:t>9</a:t>
            </a:fld>
            <a:endParaRPr lang="en-US"/>
          </a:p>
        </p:txBody>
      </p:sp>
    </p:spTree>
    <p:extLst>
      <p:ext uri="{BB962C8B-B14F-4D97-AF65-F5344CB8AC3E}">
        <p14:creationId xmlns:p14="http://schemas.microsoft.com/office/powerpoint/2010/main" val="80270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nSpc>
                <a:spcPct val="115000"/>
              </a:lnSpc>
              <a:spcBef>
                <a:spcPts val="600"/>
              </a:spcBef>
              <a:spcAft>
                <a:spcPts val="0"/>
              </a:spcAft>
            </a:pPr>
            <a:r>
              <a:rPr lang="en-US" sz="1200" b="1" dirty="0">
                <a:effectLst/>
                <a:latin typeface="Segoe UI"/>
                <a:ea typeface="Calibri"/>
                <a:cs typeface="Times New Roman"/>
              </a:rPr>
              <a:t>Day Dreaming Video Template</a:t>
            </a:r>
            <a:endParaRPr lang="en-US" sz="105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(Intermediate)</a:t>
            </a:r>
          </a:p>
          <a:p>
            <a:pPr marL="457200" marR="0" indent="-228600">
              <a:lnSpc>
                <a:spcPct val="115000"/>
              </a:lnSpc>
              <a:spcBef>
                <a:spcPts val="600"/>
              </a:spcBef>
              <a:spcAft>
                <a:spcPts val="0"/>
              </a:spcAft>
            </a:pPr>
            <a:endParaRPr lang="en-US" sz="1050" dirty="0">
              <a:effectLst/>
              <a:latin typeface="+mn-lt"/>
              <a:ea typeface="Calibri"/>
              <a:cs typeface="Times New Roman"/>
            </a:endParaRPr>
          </a:p>
          <a:p>
            <a:pPr marL="0" marR="0" indent="228600">
              <a:lnSpc>
                <a:spcPct val="115000"/>
              </a:lnSpc>
              <a:spcBef>
                <a:spcPts val="600"/>
              </a:spcBef>
              <a:spcAft>
                <a:spcPts val="0"/>
              </a:spcAft>
            </a:pPr>
            <a:r>
              <a:rPr lang="en-US" sz="1200" dirty="0">
                <a:effectLst/>
                <a:latin typeface="Segoe UI"/>
                <a:ea typeface="Calibri"/>
                <a:cs typeface="Times New Roman"/>
              </a:rPr>
              <a:t>To reproduce the effects on this slide, do the following:</a:t>
            </a:r>
          </a:p>
          <a:p>
            <a:pPr marL="0" marR="0" indent="228600">
              <a:lnSpc>
                <a:spcPct val="115000"/>
              </a:lnSpc>
              <a:spcBef>
                <a:spcPts val="600"/>
              </a:spcBef>
              <a:spcAft>
                <a:spcPts val="0"/>
              </a:spcAft>
            </a:pP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Slides</a:t>
            </a:r>
            <a:r>
              <a:rPr lang="en-US" sz="1200" dirty="0">
                <a:effectLst/>
                <a:latin typeface="Segoe UI"/>
                <a:ea typeface="Calibri"/>
                <a:cs typeface="Times New Roman"/>
              </a:rPr>
              <a:t> group, click </a:t>
            </a:r>
            <a:r>
              <a:rPr lang="en-US" sz="1200" b="1" dirty="0">
                <a:effectLst/>
                <a:latin typeface="Segoe UI"/>
                <a:ea typeface="Calibri"/>
                <a:cs typeface="Times New Roman"/>
              </a:rPr>
              <a:t>Layout</a:t>
            </a:r>
            <a:r>
              <a:rPr lang="en-US" sz="1200" dirty="0">
                <a:effectLst/>
                <a:latin typeface="Segoe UI"/>
                <a:ea typeface="Calibri"/>
                <a:cs typeface="Times New Roman"/>
              </a:rPr>
              <a:t>, and then click </a:t>
            </a:r>
            <a:r>
              <a:rPr lang="en-US" sz="1200" b="1" dirty="0">
                <a:effectLst/>
                <a:latin typeface="Segoe UI"/>
                <a:ea typeface="Calibri"/>
                <a:cs typeface="Times New Roman"/>
              </a:rPr>
              <a:t>Blank</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Images</a:t>
            </a:r>
            <a:r>
              <a:rPr lang="en-US" sz="1200" dirty="0">
                <a:effectLst/>
                <a:latin typeface="Segoe UI"/>
                <a:ea typeface="Calibri"/>
                <a:cs typeface="Times New Roman"/>
              </a:rPr>
              <a:t> group, click </a:t>
            </a:r>
            <a:r>
              <a:rPr lang="en-US" sz="1200" b="1" dirty="0">
                <a:effectLst/>
                <a:latin typeface="Segoe UI"/>
                <a:ea typeface="Calibri"/>
                <a:cs typeface="Times New Roman"/>
              </a:rPr>
              <a:t>Picture</a:t>
            </a:r>
            <a:r>
              <a:rPr lang="en-US" sz="1200" dirty="0">
                <a:effectLst/>
                <a:latin typeface="Segoe UI"/>
                <a:ea typeface="Calibri"/>
                <a:cs typeface="Times New Roman"/>
              </a:rPr>
              <a:t>, and then in the left pane of the </a:t>
            </a:r>
            <a:r>
              <a:rPr lang="en-US" sz="1200" b="1" dirty="0">
                <a:effectLst/>
                <a:latin typeface="Segoe UI"/>
                <a:ea typeface="Calibri"/>
                <a:cs typeface="Times New Roman"/>
              </a:rPr>
              <a:t>Insert Picture</a:t>
            </a:r>
            <a:r>
              <a:rPr lang="en-US" sz="1200" dirty="0">
                <a:effectLst/>
                <a:latin typeface="Segoe UI"/>
                <a:ea typeface="Calibri"/>
                <a:cs typeface="Times New Roman"/>
              </a:rPr>
              <a:t> dialog box, click the drive or library that contains the picture. In the right pane of the dialog box, click the picture (classroom)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With the image selected, under </a:t>
            </a:r>
            <a:r>
              <a:rPr lang="en-US" sz="1200" b="1" dirty="0">
                <a:effectLst/>
                <a:latin typeface="Segoe UI"/>
                <a:ea typeface="Calibri"/>
                <a:cs typeface="Times New Roman"/>
              </a:rPr>
              <a:t>Picture</a:t>
            </a:r>
            <a:r>
              <a:rPr lang="en-US" sz="1200" dirty="0">
                <a:effectLst/>
                <a:latin typeface="Segoe UI"/>
                <a:ea typeface="Calibri"/>
                <a:cs typeface="Times New Roman"/>
              </a:rPr>
              <a:t> </a:t>
            </a:r>
            <a:r>
              <a:rPr lang="en-US" sz="1200" b="1" dirty="0">
                <a:effectLst/>
                <a:latin typeface="Segoe UI"/>
                <a:ea typeface="Calibri"/>
                <a:cs typeface="Times New Roman"/>
              </a:rPr>
              <a:t>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Picture Styles</a:t>
            </a:r>
            <a:r>
              <a:rPr lang="en-US" sz="1200" dirty="0">
                <a:effectLst/>
                <a:latin typeface="Segoe UI"/>
                <a:ea typeface="Calibri"/>
                <a:cs typeface="Times New Roman"/>
              </a:rPr>
              <a:t> group</a:t>
            </a:r>
            <a:r>
              <a:rPr lang="en-US" sz="1200" kern="1200" dirty="0">
                <a:solidFill>
                  <a:srgbClr val="000000"/>
                </a:solidFill>
                <a:effectLst/>
                <a:latin typeface="Segoe UI"/>
                <a:ea typeface="Times New Roman"/>
                <a:cs typeface="Times New Roman"/>
              </a:rPr>
              <a:t>, click the arrow at the bottom right</a:t>
            </a:r>
            <a:r>
              <a:rPr lang="en-US" sz="1200" kern="1200" baseline="0" dirty="0">
                <a:solidFill>
                  <a:srgbClr val="000000"/>
                </a:solidFill>
                <a:effectLst/>
                <a:latin typeface="Segoe UI"/>
                <a:ea typeface="Times New Roman"/>
                <a:cs typeface="Times New Roman"/>
              </a:rPr>
              <a:t> to </a:t>
            </a:r>
            <a:r>
              <a:rPr lang="en-US" sz="1200" kern="1200" dirty="0">
                <a:solidFill>
                  <a:srgbClr val="000000"/>
                </a:solidFill>
                <a:effectLst/>
                <a:latin typeface="Segoe UI"/>
                <a:ea typeface="Times New Roman"/>
                <a:cs typeface="Times New Roman"/>
              </a:rPr>
              <a:t>launch the </a:t>
            </a:r>
            <a:r>
              <a:rPr lang="en-US" sz="1200" b="1" kern="1200" dirty="0">
                <a:solidFill>
                  <a:srgbClr val="000000"/>
                </a:solidFill>
                <a:effectLst/>
                <a:latin typeface="Segoe UI"/>
                <a:ea typeface="Times New Roman"/>
                <a:cs typeface="Times New Roman"/>
              </a:rPr>
              <a:t>Format Picture </a:t>
            </a:r>
            <a:r>
              <a:rPr lang="en-US" sz="1200" kern="1200" dirty="0">
                <a:solidFill>
                  <a:srgbClr val="000000"/>
                </a:solidFill>
                <a:effectLst/>
                <a:latin typeface="Segoe UI"/>
                <a:ea typeface="Times New Roman"/>
                <a:cs typeface="Times New Roman"/>
              </a:rPr>
              <a:t>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Picture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 </a:t>
            </a:r>
            <a:r>
              <a:rPr lang="en-US" sz="1200" kern="1200" dirty="0">
                <a:effectLst/>
                <a:latin typeface="Segoe UI"/>
                <a:ea typeface="Times New Roman"/>
                <a:cs typeface="Times New Roman"/>
              </a:rPr>
              <a:t>to </a:t>
            </a:r>
            <a:r>
              <a:rPr lang="en-US" sz="1200" b="1" kern="1200" dirty="0">
                <a:effectLst/>
                <a:latin typeface="Segoe UI"/>
                <a:ea typeface="Times New Roman"/>
                <a:cs typeface="Times New Roman"/>
              </a:rPr>
              <a:t>7.5”</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10”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Close the </a:t>
            </a:r>
            <a:r>
              <a:rPr lang="en-US" sz="1200" b="1" kern="1200" dirty="0">
                <a:effectLst/>
                <a:latin typeface="Segoe UI"/>
                <a:ea typeface="Times New Roman"/>
                <a:cs typeface="Times New Roman"/>
              </a:rPr>
              <a:t>Format Picture</a:t>
            </a:r>
            <a:r>
              <a:rPr lang="en-US" sz="1200" kern="1200" dirty="0">
                <a:effectLst/>
                <a:latin typeface="Segoe UI"/>
                <a:ea typeface="Times New Roman"/>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Arrange</a:t>
            </a:r>
            <a:r>
              <a:rPr lang="en-US" sz="1200" dirty="0">
                <a:effectLst/>
                <a:latin typeface="Segoe UI"/>
                <a:ea typeface="Calibri"/>
                <a:cs typeface="Times New Roman"/>
              </a:rPr>
              <a:t>, point to </a:t>
            </a:r>
            <a:r>
              <a:rPr lang="en-US" sz="1200" b="1" dirty="0">
                <a:effectLst/>
                <a:latin typeface="Segoe UI"/>
                <a:ea typeface="Calibri"/>
                <a:cs typeface="Times New Roman"/>
              </a:rPr>
              <a:t>Align</a:t>
            </a:r>
            <a:r>
              <a:rPr lang="en-US" sz="1200" dirty="0">
                <a:effectLst/>
                <a:latin typeface="Segoe UI"/>
                <a:ea typeface="Calibri"/>
                <a:cs typeface="Times New Roman"/>
              </a:rPr>
              <a:t>, and then do the following:</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Center</a:t>
            </a:r>
            <a:r>
              <a:rPr lang="en-US" sz="1200" dirty="0">
                <a:effectLst/>
                <a:latin typeface="Segoe UI"/>
                <a:ea typeface="Calibri"/>
                <a:cs typeface="Times New Roman"/>
              </a:rPr>
              <a: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Middle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Shapes</a:t>
            </a:r>
            <a:r>
              <a:rPr lang="en-US" sz="1200" dirty="0">
                <a:effectLst/>
                <a:latin typeface="Segoe UI"/>
                <a:ea typeface="Calibri"/>
                <a:cs typeface="Times New Roman"/>
              </a:rPr>
              <a:t>, and then under </a:t>
            </a:r>
            <a:r>
              <a:rPr lang="en-US" sz="1200" b="1" dirty="0">
                <a:effectLst/>
                <a:latin typeface="Segoe UI"/>
                <a:ea typeface="Calibri"/>
                <a:cs typeface="Times New Roman"/>
              </a:rPr>
              <a:t>Rectangles</a:t>
            </a:r>
            <a:r>
              <a:rPr lang="en-US" sz="1200" dirty="0">
                <a:effectLst/>
                <a:latin typeface="Segoe UI"/>
                <a:ea typeface="Calibri"/>
                <a:cs typeface="Times New Roman"/>
              </a:rPr>
              <a:t>, click </a:t>
            </a:r>
            <a:r>
              <a:rPr lang="en-US" sz="1200" b="1" dirty="0">
                <a:effectLst/>
                <a:latin typeface="Segoe UI"/>
                <a:ea typeface="Calibri"/>
                <a:cs typeface="Times New Roman"/>
              </a:rPr>
              <a:t>Rectangle </a:t>
            </a:r>
            <a:r>
              <a:rPr lang="en-US" sz="1200" dirty="0">
                <a:effectLst/>
                <a:latin typeface="Segoe UI"/>
                <a:ea typeface="Calibri"/>
                <a:cs typeface="Times New Roman"/>
              </a:rPr>
              <a:t>(first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1000"/>
              </a:spcAft>
              <a:tabLst>
                <a:tab pos="457200" algn="l"/>
              </a:tabLst>
            </a:pPr>
            <a:r>
              <a:rPr lang="en-US" sz="1200" dirty="0">
                <a:effectLst/>
                <a:latin typeface="Segoe UI"/>
                <a:ea typeface="Calibri"/>
                <a:cs typeface="Times New Roman"/>
              </a:rPr>
              <a:t>On the slide drag to draw a rectangle.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Drawing</a:t>
            </a:r>
            <a:r>
              <a:rPr lang="en-US" sz="1200" dirty="0">
                <a:effectLst/>
                <a:latin typeface="Segoe UI"/>
                <a:ea typeface="Calibri"/>
                <a:cs typeface="Times New Roman"/>
              </a:rPr>
              <a:t> </a:t>
            </a:r>
            <a:r>
              <a:rPr lang="en-US" sz="1200" b="1" dirty="0">
                <a:effectLst/>
                <a:latin typeface="Segoe UI"/>
                <a:ea typeface="Calibri"/>
                <a:cs typeface="Times New Roman"/>
              </a:rPr>
              <a:t>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Shape Styles</a:t>
            </a:r>
            <a:r>
              <a:rPr lang="en-US" sz="1200" dirty="0">
                <a:effectLst/>
                <a:latin typeface="Segoe UI"/>
                <a:ea typeface="Calibri"/>
                <a:cs typeface="Times New Roman"/>
              </a:rPr>
              <a:t> group</a:t>
            </a:r>
            <a:r>
              <a:rPr lang="en-US" sz="1200" kern="1200" dirty="0">
                <a:solidFill>
                  <a:srgbClr val="000000"/>
                </a:solidFill>
                <a:effectLst/>
                <a:latin typeface="Segoe UI"/>
                <a:ea typeface="Times New Roman"/>
                <a:cs typeface="Times New Roman"/>
              </a:rPr>
              <a:t>, click the arrow at the bottom right to launch the </a:t>
            </a:r>
            <a:r>
              <a:rPr lang="en-US" sz="1200" b="1" kern="1200" dirty="0">
                <a:solidFill>
                  <a:srgbClr val="000000"/>
                </a:solidFill>
                <a:effectLst/>
                <a:latin typeface="Segoe UI"/>
                <a:ea typeface="Times New Roman"/>
                <a:cs typeface="Times New Roman"/>
              </a:rPr>
              <a:t>Format Shape </a:t>
            </a:r>
            <a:r>
              <a:rPr lang="en-US" sz="1200" kern="1200" dirty="0">
                <a:solidFill>
                  <a:srgbClr val="000000"/>
                </a:solidFill>
                <a:effectLst/>
                <a:latin typeface="Segoe UI"/>
                <a:ea typeface="Times New Roman"/>
                <a:cs typeface="Times New Roman"/>
              </a:rPr>
              <a:t>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5.5”</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10”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Fill</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Fill</a:t>
            </a:r>
            <a:r>
              <a:rPr lang="en-US" sz="1200" kern="1200" dirty="0">
                <a:effectLst/>
                <a:latin typeface="Segoe UI"/>
                <a:ea typeface="Times New Roman"/>
                <a:cs typeface="Times New Roman"/>
              </a:rPr>
              <a:t> in the right pane select </a:t>
            </a:r>
            <a:r>
              <a:rPr lang="en-US" sz="1200" b="1" kern="1200" dirty="0">
                <a:effectLst/>
                <a:latin typeface="Segoe UI"/>
                <a:ea typeface="Times New Roman"/>
                <a:cs typeface="Times New Roman"/>
              </a:rPr>
              <a:t>Gradient Fill</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two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Transparency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3"/>
              <a:tabLst>
                <a:tab pos="457200" algn="l"/>
              </a:tabLst>
            </a:pPr>
            <a:r>
              <a:rPr lang="en-US" sz="1200" kern="1200" dirty="0">
                <a:effectLst/>
                <a:latin typeface="Segoe UI"/>
                <a:ea typeface="Times New Roman"/>
                <a:cs typeface="Times New Roman"/>
              </a:rPr>
              <a:t>Close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3"/>
              <a:tabLst>
                <a:tab pos="457200" algn="l"/>
              </a:tabLst>
            </a:pPr>
            <a:r>
              <a:rPr lang="en-US" sz="1200" dirty="0">
                <a:effectLst/>
                <a:latin typeface="Segoe UI"/>
                <a:ea typeface="Calibri"/>
                <a:cs typeface="Times New Roman"/>
              </a:rPr>
              <a:t>With the rectangle selected, 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Arrange</a:t>
            </a:r>
            <a:r>
              <a:rPr lang="en-US" sz="1200" dirty="0">
                <a:effectLst/>
                <a:latin typeface="Segoe UI"/>
                <a:ea typeface="Calibri"/>
                <a:cs typeface="Times New Roman"/>
              </a:rPr>
              <a:t>, point to </a:t>
            </a:r>
            <a:r>
              <a:rPr lang="en-US" sz="1200" b="1" dirty="0">
                <a:effectLst/>
                <a:latin typeface="Segoe UI"/>
                <a:ea typeface="Calibri"/>
                <a:cs typeface="Times New Roman"/>
              </a:rPr>
              <a:t>Align</a:t>
            </a:r>
            <a:r>
              <a:rPr lang="en-US" sz="1200" dirty="0">
                <a:effectLst/>
                <a:latin typeface="Segoe UI"/>
                <a:ea typeface="Calibri"/>
                <a:cs typeface="Times New Roman"/>
              </a:rPr>
              <a:t>, and then do the following:</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Center</a:t>
            </a:r>
            <a:r>
              <a:rPr lang="en-US" sz="1200" dirty="0">
                <a:effectLst/>
                <a:latin typeface="Segoe UI"/>
                <a:ea typeface="Calibri"/>
                <a:cs typeface="Times New Roman"/>
              </a:rPr>
              <a: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Top</a:t>
            </a:r>
            <a:r>
              <a:rPr lang="en-US" sz="1200" dirty="0">
                <a:effectLst/>
                <a:latin typeface="Segoe UI"/>
                <a:ea typeface="Calibri"/>
                <a:cs typeface="Times New Roman"/>
              </a:rPr>
              <a:t>. </a:t>
            </a:r>
            <a:endParaRPr lang="en-US" sz="120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 </a:t>
            </a:r>
            <a:endParaRPr lang="en-US" sz="120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To reproduce the video effects on this slide, do the following:</a:t>
            </a:r>
          </a:p>
          <a:p>
            <a:pPr marL="457200" marR="0" indent="-228600">
              <a:lnSpc>
                <a:spcPct val="115000"/>
              </a:lnSpc>
              <a:spcBef>
                <a:spcPts val="600"/>
              </a:spcBef>
              <a:spcAft>
                <a:spcPts val="0"/>
              </a:spcAft>
            </a:pP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middle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a:t>
            </a:r>
            <a:r>
              <a:rPr lang="en-US" sz="1200" b="1" dirty="0">
                <a:effectLst/>
                <a:latin typeface="Segoe UI"/>
                <a:ea typeface="Calibri"/>
                <a:cs typeface="Times New Roman"/>
              </a:rPr>
              <a:t>Outer</a:t>
            </a:r>
            <a:r>
              <a:rPr lang="en-US" sz="1200" dirty="0">
                <a:effectLst/>
                <a:latin typeface="Segoe UI"/>
                <a:ea typeface="Calibri"/>
                <a:cs typeface="Times New Roman"/>
              </a:rPr>
              <a:t>,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2.24”</a:t>
            </a:r>
            <a:r>
              <a:rPr lang="en-US" sz="1200" b="0" kern="1200" dirty="0">
                <a:effectLst/>
                <a:latin typeface="Segoe UI"/>
                <a:ea typeface="Times New Roman"/>
                <a:cs typeface="Times New Roman"/>
              </a:rPr>
              <a:t>,</a:t>
            </a:r>
            <a:r>
              <a:rPr lang="en-US" sz="1200" kern="1200" dirty="0">
                <a:effectLst/>
                <a:latin typeface="Segoe UI"/>
                <a:ea typeface="Times New Roman"/>
                <a:cs typeface="Times New Roman"/>
              </a:rPr>
              <a:t>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4.01”</a:t>
            </a:r>
            <a:r>
              <a:rPr lang="en-US" sz="1200" b="0" kern="1200" dirty="0">
                <a:effectLst/>
                <a:latin typeface="Segoe UI"/>
                <a:ea typeface="Times New Roman"/>
                <a:cs typeface="Times New Roman"/>
              </a:rPr>
              <a:t>,</a:t>
            </a:r>
            <a:r>
              <a:rPr lang="en-US" sz="1200" b="1" kern="1200" dirty="0">
                <a:effectLst/>
                <a:latin typeface="Segoe UI"/>
                <a:ea typeface="Times New Roman"/>
                <a:cs typeface="Times New Roman"/>
              </a:rPr>
              <a:t> </a:t>
            </a:r>
            <a:r>
              <a:rPr lang="en-US" sz="1200" kern="1200" dirty="0">
                <a:effectLst/>
                <a:latin typeface="Segoe UI"/>
                <a:ea typeface="Times New Roman"/>
                <a:cs typeface="Times New Roman"/>
              </a:rPr>
              <a:t>and</a:t>
            </a:r>
            <a:r>
              <a:rPr lang="en-US" sz="1200" b="1" kern="1200" dirty="0">
                <a:effectLst/>
                <a:latin typeface="Segoe UI"/>
                <a:ea typeface="Times New Roman"/>
                <a:cs typeface="Times New Roman"/>
              </a:rPr>
              <a:t> Rotation </a:t>
            </a:r>
            <a:r>
              <a:rPr lang="en-US" sz="1200" kern="1200" dirty="0">
                <a:effectLst/>
                <a:latin typeface="Segoe UI"/>
                <a:ea typeface="Times New Roman"/>
                <a:cs typeface="Times New Roman"/>
              </a:rPr>
              <a:t>to</a:t>
            </a:r>
            <a:r>
              <a:rPr lang="en-US" sz="1200" b="1" kern="1200" dirty="0">
                <a:effectLst/>
                <a:latin typeface="Segoe UI"/>
                <a:ea typeface="Times New Roman"/>
                <a:cs typeface="Times New Roman"/>
              </a:rPr>
              <a:t> 3</a:t>
            </a:r>
            <a:r>
              <a:rPr lang="en-US" sz="1200" b="1" kern="1200" dirty="0">
                <a:effectLst/>
                <a:latin typeface="+mn-lt"/>
                <a:ea typeface="Times New Roman"/>
                <a:cs typeface="Calibri"/>
              </a:rPr>
              <a:t>°</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2.85”</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1.02”</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boy’s head in middle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With the video still selected,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b="0" dirty="0">
                <a:effectLst/>
                <a:latin typeface="Segoe UI"/>
                <a:ea typeface="Calibri"/>
                <a:cs typeface="Times New Roman"/>
              </a:rPr>
              <a:t>,</a:t>
            </a:r>
            <a:r>
              <a:rPr lang="en-US" sz="1200" dirty="0">
                <a:effectLst/>
                <a:latin typeface="Segoe UI"/>
                <a:ea typeface="Calibri"/>
                <a:cs typeface="Times New Roman"/>
              </a:rPr>
              <a:t> select </a:t>
            </a:r>
            <a:r>
              <a:rPr lang="en-US" sz="1200" b="1" dirty="0">
                <a:effectLst/>
                <a:latin typeface="Segoe UI"/>
                <a:ea typeface="Calibri"/>
                <a:cs typeface="Times New Roman"/>
              </a:rPr>
              <a:t>With </a:t>
            </a:r>
            <a:r>
              <a:rPr lang="en-US" sz="1200" b="1">
                <a:effectLst/>
                <a:latin typeface="Segoe UI"/>
                <a:ea typeface="Calibri"/>
                <a:cs typeface="Times New Roman"/>
              </a:rPr>
              <a:t>Previous</a:t>
            </a:r>
            <a:r>
              <a:rPr lang="en-US" sz="1200" b="0" kern="1200">
                <a:solidFill>
                  <a:srgbClr val="000000"/>
                </a:solidFill>
                <a:effectLst/>
                <a:latin typeface="Segoe UI"/>
                <a:ea typeface="Calibri"/>
                <a:cs typeface="Times New Roman"/>
              </a:rPr>
              <a:t>,</a:t>
            </a:r>
            <a:r>
              <a:rPr lang="en-US" sz="1200" b="0" kern="1200" baseline="0">
                <a:solidFill>
                  <a:srgbClr val="000000"/>
                </a:solidFill>
                <a:effectLst/>
                <a:latin typeface="Segoe UI"/>
                <a:ea typeface="Calibri"/>
                <a:cs typeface="Times New Roman"/>
              </a:rPr>
              <a:t> </a:t>
            </a:r>
            <a:r>
              <a:rPr lang="en-US" sz="1200" kern="1200">
                <a:solidFill>
                  <a:srgbClr val="000000"/>
                </a:solidFill>
                <a:effectLst/>
                <a:latin typeface="Segoe UI"/>
                <a:ea typeface="Times New Roman"/>
                <a:cs typeface="Times New Roman"/>
              </a:rPr>
              <a:t>and </a:t>
            </a:r>
            <a:r>
              <a:rPr lang="en-US" sz="1200" kern="1200" dirty="0">
                <a:solidFill>
                  <a:srgbClr val="000000"/>
                </a:solidFill>
                <a:effectLst/>
                <a:latin typeface="Segoe UI"/>
                <a:ea typeface="Times New Roman"/>
                <a:cs typeface="Times New Roman"/>
              </a:rPr>
              <a:t>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left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Outer,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2.16”</a:t>
            </a:r>
            <a:r>
              <a:rPr lang="en-US" sz="1200" kern="1200" dirty="0">
                <a:effectLst/>
                <a:latin typeface="Segoe UI"/>
                <a:ea typeface="Times New Roman"/>
                <a:cs typeface="Times New Roman"/>
              </a:rPr>
              <a:t>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3.96”</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0.03”</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0.2”</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child’s head on left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kern="1200" dirty="0">
                <a:solidFill>
                  <a:srgbClr val="000000"/>
                </a:solidFill>
                <a:effectLst/>
                <a:latin typeface="Segoe UI"/>
                <a:ea typeface="Times New Roman"/>
                <a:cs typeface="Times New Roman"/>
              </a:rPr>
              <a:t> and 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right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a:t>
            </a:r>
            <a:r>
              <a:rPr lang="en-US" sz="1200" b="1" dirty="0">
                <a:effectLst/>
                <a:latin typeface="Segoe UI"/>
                <a:ea typeface="Calibri"/>
                <a:cs typeface="Times New Roman"/>
              </a:rPr>
              <a:t>Outer</a:t>
            </a:r>
            <a:r>
              <a:rPr lang="en-US" sz="1200" dirty="0">
                <a:effectLst/>
                <a:latin typeface="Segoe UI"/>
                <a:ea typeface="Calibri"/>
                <a:cs typeface="Times New Roman"/>
              </a:rPr>
              <a:t>,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2.49”</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4.00”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6.00”</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0.07”</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child’s head on right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b="0" dirty="0">
                <a:effectLst/>
                <a:latin typeface="Segoe UI"/>
                <a:ea typeface="Calibri"/>
                <a:cs typeface="Times New Roman"/>
              </a:rPr>
              <a:t>,</a:t>
            </a:r>
            <a:r>
              <a:rPr lang="en-US" sz="1200" dirty="0">
                <a:effectLst/>
                <a:latin typeface="Segoe UI"/>
                <a:ea typeface="Calibri"/>
                <a:cs typeface="Times New Roman"/>
              </a:rPr>
              <a:t> select </a:t>
            </a:r>
            <a:r>
              <a:rPr lang="en-US" sz="1200" b="1" dirty="0">
                <a:effectLst/>
                <a:latin typeface="Segoe UI"/>
                <a:ea typeface="Calibri"/>
                <a:cs typeface="Times New Roman"/>
              </a:rPr>
              <a:t>With Previous</a:t>
            </a:r>
            <a:r>
              <a:rPr lang="en-US" sz="1200" b="0" dirty="0">
                <a:effectLst/>
                <a:latin typeface="Segoe UI"/>
                <a:ea typeface="Calibri"/>
                <a:cs typeface="Times New Roman"/>
              </a:rPr>
              <a:t>,</a:t>
            </a:r>
            <a:r>
              <a:rPr lang="en-US" sz="1200" kern="1200" dirty="0">
                <a:solidFill>
                  <a:srgbClr val="000000"/>
                </a:solidFill>
                <a:effectLst/>
                <a:latin typeface="Segoe UI"/>
                <a:ea typeface="Times New Roman"/>
                <a:cs typeface="Times New Roman"/>
              </a:rPr>
              <a:t> and 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578DD9A3-7048-4426-A3B0-D699B0AA6213}" type="slidenum">
              <a:rPr lang="en-US" smtClean="0"/>
              <a:t>11</a:t>
            </a:fld>
            <a:endParaRPr lang="en-US"/>
          </a:p>
        </p:txBody>
      </p:sp>
    </p:spTree>
    <p:extLst>
      <p:ext uri="{BB962C8B-B14F-4D97-AF65-F5344CB8AC3E}">
        <p14:creationId xmlns:p14="http://schemas.microsoft.com/office/powerpoint/2010/main" val="274699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nSpc>
                <a:spcPct val="115000"/>
              </a:lnSpc>
              <a:spcBef>
                <a:spcPts val="600"/>
              </a:spcBef>
              <a:spcAft>
                <a:spcPts val="0"/>
              </a:spcAft>
            </a:pPr>
            <a:r>
              <a:rPr lang="en-US" sz="1200" b="1" dirty="0">
                <a:effectLst/>
                <a:latin typeface="Segoe UI"/>
                <a:ea typeface="Calibri"/>
                <a:cs typeface="Times New Roman"/>
              </a:rPr>
              <a:t>Day Dreaming Video Template</a:t>
            </a:r>
            <a:endParaRPr lang="en-US" sz="105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(Intermediate)</a:t>
            </a:r>
          </a:p>
          <a:p>
            <a:pPr marL="457200" marR="0" indent="-228600">
              <a:lnSpc>
                <a:spcPct val="115000"/>
              </a:lnSpc>
              <a:spcBef>
                <a:spcPts val="600"/>
              </a:spcBef>
              <a:spcAft>
                <a:spcPts val="0"/>
              </a:spcAft>
            </a:pPr>
            <a:endParaRPr lang="en-US" sz="1050" dirty="0">
              <a:effectLst/>
              <a:latin typeface="+mn-lt"/>
              <a:ea typeface="Calibri"/>
              <a:cs typeface="Times New Roman"/>
            </a:endParaRPr>
          </a:p>
          <a:p>
            <a:pPr marL="0" marR="0" indent="228600">
              <a:lnSpc>
                <a:spcPct val="115000"/>
              </a:lnSpc>
              <a:spcBef>
                <a:spcPts val="600"/>
              </a:spcBef>
              <a:spcAft>
                <a:spcPts val="0"/>
              </a:spcAft>
            </a:pPr>
            <a:r>
              <a:rPr lang="en-US" sz="1200" dirty="0">
                <a:effectLst/>
                <a:latin typeface="Segoe UI"/>
                <a:ea typeface="Calibri"/>
                <a:cs typeface="Times New Roman"/>
              </a:rPr>
              <a:t>To reproduce the effects on this slide, do the following:</a:t>
            </a:r>
          </a:p>
          <a:p>
            <a:pPr marL="0" marR="0" indent="228600">
              <a:lnSpc>
                <a:spcPct val="115000"/>
              </a:lnSpc>
              <a:spcBef>
                <a:spcPts val="600"/>
              </a:spcBef>
              <a:spcAft>
                <a:spcPts val="0"/>
              </a:spcAft>
            </a:pP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Slides</a:t>
            </a:r>
            <a:r>
              <a:rPr lang="en-US" sz="1200" dirty="0">
                <a:effectLst/>
                <a:latin typeface="Segoe UI"/>
                <a:ea typeface="Calibri"/>
                <a:cs typeface="Times New Roman"/>
              </a:rPr>
              <a:t> group, click </a:t>
            </a:r>
            <a:r>
              <a:rPr lang="en-US" sz="1200" b="1" dirty="0">
                <a:effectLst/>
                <a:latin typeface="Segoe UI"/>
                <a:ea typeface="Calibri"/>
                <a:cs typeface="Times New Roman"/>
              </a:rPr>
              <a:t>Layout</a:t>
            </a:r>
            <a:r>
              <a:rPr lang="en-US" sz="1200" dirty="0">
                <a:effectLst/>
                <a:latin typeface="Segoe UI"/>
                <a:ea typeface="Calibri"/>
                <a:cs typeface="Times New Roman"/>
              </a:rPr>
              <a:t>, and then click </a:t>
            </a:r>
            <a:r>
              <a:rPr lang="en-US" sz="1200" b="1" dirty="0">
                <a:effectLst/>
                <a:latin typeface="Segoe UI"/>
                <a:ea typeface="Calibri"/>
                <a:cs typeface="Times New Roman"/>
              </a:rPr>
              <a:t>Blank</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Images</a:t>
            </a:r>
            <a:r>
              <a:rPr lang="en-US" sz="1200" dirty="0">
                <a:effectLst/>
                <a:latin typeface="Segoe UI"/>
                <a:ea typeface="Calibri"/>
                <a:cs typeface="Times New Roman"/>
              </a:rPr>
              <a:t> group, click </a:t>
            </a:r>
            <a:r>
              <a:rPr lang="en-US" sz="1200" b="1" dirty="0">
                <a:effectLst/>
                <a:latin typeface="Segoe UI"/>
                <a:ea typeface="Calibri"/>
                <a:cs typeface="Times New Roman"/>
              </a:rPr>
              <a:t>Picture</a:t>
            </a:r>
            <a:r>
              <a:rPr lang="en-US" sz="1200" dirty="0">
                <a:effectLst/>
                <a:latin typeface="Segoe UI"/>
                <a:ea typeface="Calibri"/>
                <a:cs typeface="Times New Roman"/>
              </a:rPr>
              <a:t>, and then in the left pane of the </a:t>
            </a:r>
            <a:r>
              <a:rPr lang="en-US" sz="1200" b="1" dirty="0">
                <a:effectLst/>
                <a:latin typeface="Segoe UI"/>
                <a:ea typeface="Calibri"/>
                <a:cs typeface="Times New Roman"/>
              </a:rPr>
              <a:t>Insert Picture</a:t>
            </a:r>
            <a:r>
              <a:rPr lang="en-US" sz="1200" dirty="0">
                <a:effectLst/>
                <a:latin typeface="Segoe UI"/>
                <a:ea typeface="Calibri"/>
                <a:cs typeface="Times New Roman"/>
              </a:rPr>
              <a:t> dialog box, click the drive or library that contains the picture. In the right pane of the dialog box, click the picture (classroom)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With the image selected, under </a:t>
            </a:r>
            <a:r>
              <a:rPr lang="en-US" sz="1200" b="1" dirty="0">
                <a:effectLst/>
                <a:latin typeface="Segoe UI"/>
                <a:ea typeface="Calibri"/>
                <a:cs typeface="Times New Roman"/>
              </a:rPr>
              <a:t>Picture</a:t>
            </a:r>
            <a:r>
              <a:rPr lang="en-US" sz="1200" dirty="0">
                <a:effectLst/>
                <a:latin typeface="Segoe UI"/>
                <a:ea typeface="Calibri"/>
                <a:cs typeface="Times New Roman"/>
              </a:rPr>
              <a:t> </a:t>
            </a:r>
            <a:r>
              <a:rPr lang="en-US" sz="1200" b="1" dirty="0">
                <a:effectLst/>
                <a:latin typeface="Segoe UI"/>
                <a:ea typeface="Calibri"/>
                <a:cs typeface="Times New Roman"/>
              </a:rPr>
              <a:t>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Picture Styles</a:t>
            </a:r>
            <a:r>
              <a:rPr lang="en-US" sz="1200" dirty="0">
                <a:effectLst/>
                <a:latin typeface="Segoe UI"/>
                <a:ea typeface="Calibri"/>
                <a:cs typeface="Times New Roman"/>
              </a:rPr>
              <a:t> group</a:t>
            </a:r>
            <a:r>
              <a:rPr lang="en-US" sz="1200" kern="1200" dirty="0">
                <a:solidFill>
                  <a:srgbClr val="000000"/>
                </a:solidFill>
                <a:effectLst/>
                <a:latin typeface="Segoe UI"/>
                <a:ea typeface="Times New Roman"/>
                <a:cs typeface="Times New Roman"/>
              </a:rPr>
              <a:t>, click the arrow at the bottom right</a:t>
            </a:r>
            <a:r>
              <a:rPr lang="en-US" sz="1200" kern="1200" baseline="0" dirty="0">
                <a:solidFill>
                  <a:srgbClr val="000000"/>
                </a:solidFill>
                <a:effectLst/>
                <a:latin typeface="Segoe UI"/>
                <a:ea typeface="Times New Roman"/>
                <a:cs typeface="Times New Roman"/>
              </a:rPr>
              <a:t> to </a:t>
            </a:r>
            <a:r>
              <a:rPr lang="en-US" sz="1200" kern="1200" dirty="0">
                <a:solidFill>
                  <a:srgbClr val="000000"/>
                </a:solidFill>
                <a:effectLst/>
                <a:latin typeface="Segoe UI"/>
                <a:ea typeface="Times New Roman"/>
                <a:cs typeface="Times New Roman"/>
              </a:rPr>
              <a:t>launch the </a:t>
            </a:r>
            <a:r>
              <a:rPr lang="en-US" sz="1200" b="1" kern="1200" dirty="0">
                <a:solidFill>
                  <a:srgbClr val="000000"/>
                </a:solidFill>
                <a:effectLst/>
                <a:latin typeface="Segoe UI"/>
                <a:ea typeface="Times New Roman"/>
                <a:cs typeface="Times New Roman"/>
              </a:rPr>
              <a:t>Format Picture </a:t>
            </a:r>
            <a:r>
              <a:rPr lang="en-US" sz="1200" kern="1200" dirty="0">
                <a:solidFill>
                  <a:srgbClr val="000000"/>
                </a:solidFill>
                <a:effectLst/>
                <a:latin typeface="Segoe UI"/>
                <a:ea typeface="Times New Roman"/>
                <a:cs typeface="Times New Roman"/>
              </a:rPr>
              <a:t>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Picture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 </a:t>
            </a:r>
            <a:r>
              <a:rPr lang="en-US" sz="1200" kern="1200" dirty="0">
                <a:effectLst/>
                <a:latin typeface="Segoe UI"/>
                <a:ea typeface="Times New Roman"/>
                <a:cs typeface="Times New Roman"/>
              </a:rPr>
              <a:t>to </a:t>
            </a:r>
            <a:r>
              <a:rPr lang="en-US" sz="1200" b="1" kern="1200" dirty="0">
                <a:effectLst/>
                <a:latin typeface="Segoe UI"/>
                <a:ea typeface="Times New Roman"/>
                <a:cs typeface="Times New Roman"/>
              </a:rPr>
              <a:t>7.5”</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10”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Close the </a:t>
            </a:r>
            <a:r>
              <a:rPr lang="en-US" sz="1200" b="1" kern="1200" dirty="0">
                <a:effectLst/>
                <a:latin typeface="Segoe UI"/>
                <a:ea typeface="Times New Roman"/>
                <a:cs typeface="Times New Roman"/>
              </a:rPr>
              <a:t>Format Picture</a:t>
            </a:r>
            <a:r>
              <a:rPr lang="en-US" sz="1200" kern="1200" dirty="0">
                <a:effectLst/>
                <a:latin typeface="Segoe UI"/>
                <a:ea typeface="Times New Roman"/>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Arrange</a:t>
            </a:r>
            <a:r>
              <a:rPr lang="en-US" sz="1200" dirty="0">
                <a:effectLst/>
                <a:latin typeface="Segoe UI"/>
                <a:ea typeface="Calibri"/>
                <a:cs typeface="Times New Roman"/>
              </a:rPr>
              <a:t>, point to </a:t>
            </a:r>
            <a:r>
              <a:rPr lang="en-US" sz="1200" b="1" dirty="0">
                <a:effectLst/>
                <a:latin typeface="Segoe UI"/>
                <a:ea typeface="Calibri"/>
                <a:cs typeface="Times New Roman"/>
              </a:rPr>
              <a:t>Align</a:t>
            </a:r>
            <a:r>
              <a:rPr lang="en-US" sz="1200" dirty="0">
                <a:effectLst/>
                <a:latin typeface="Segoe UI"/>
                <a:ea typeface="Calibri"/>
                <a:cs typeface="Times New Roman"/>
              </a:rPr>
              <a:t>, and then do the following:</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Center</a:t>
            </a:r>
            <a:r>
              <a:rPr lang="en-US" sz="1200" dirty="0">
                <a:effectLst/>
                <a:latin typeface="Segoe UI"/>
                <a:ea typeface="Calibri"/>
                <a:cs typeface="Times New Roman"/>
              </a:rPr>
              <a: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Middle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Shapes</a:t>
            </a:r>
            <a:r>
              <a:rPr lang="en-US" sz="1200" dirty="0">
                <a:effectLst/>
                <a:latin typeface="Segoe UI"/>
                <a:ea typeface="Calibri"/>
                <a:cs typeface="Times New Roman"/>
              </a:rPr>
              <a:t>, and then under </a:t>
            </a:r>
            <a:r>
              <a:rPr lang="en-US" sz="1200" b="1" dirty="0">
                <a:effectLst/>
                <a:latin typeface="Segoe UI"/>
                <a:ea typeface="Calibri"/>
                <a:cs typeface="Times New Roman"/>
              </a:rPr>
              <a:t>Rectangles</a:t>
            </a:r>
            <a:r>
              <a:rPr lang="en-US" sz="1200" dirty="0">
                <a:effectLst/>
                <a:latin typeface="Segoe UI"/>
                <a:ea typeface="Calibri"/>
                <a:cs typeface="Times New Roman"/>
              </a:rPr>
              <a:t>, click </a:t>
            </a:r>
            <a:r>
              <a:rPr lang="en-US" sz="1200" b="1" dirty="0">
                <a:effectLst/>
                <a:latin typeface="Segoe UI"/>
                <a:ea typeface="Calibri"/>
                <a:cs typeface="Times New Roman"/>
              </a:rPr>
              <a:t>Rectangle </a:t>
            </a:r>
            <a:r>
              <a:rPr lang="en-US" sz="1200" dirty="0">
                <a:effectLst/>
                <a:latin typeface="Segoe UI"/>
                <a:ea typeface="Calibri"/>
                <a:cs typeface="Times New Roman"/>
              </a:rPr>
              <a:t>(first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1000"/>
              </a:spcAft>
              <a:tabLst>
                <a:tab pos="457200" algn="l"/>
              </a:tabLst>
            </a:pPr>
            <a:r>
              <a:rPr lang="en-US" sz="1200" dirty="0">
                <a:effectLst/>
                <a:latin typeface="Segoe UI"/>
                <a:ea typeface="Calibri"/>
                <a:cs typeface="Times New Roman"/>
              </a:rPr>
              <a:t>On the slide drag to draw a rectangle.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Drawing</a:t>
            </a:r>
            <a:r>
              <a:rPr lang="en-US" sz="1200" dirty="0">
                <a:effectLst/>
                <a:latin typeface="Segoe UI"/>
                <a:ea typeface="Calibri"/>
                <a:cs typeface="Times New Roman"/>
              </a:rPr>
              <a:t> </a:t>
            </a:r>
            <a:r>
              <a:rPr lang="en-US" sz="1200" b="1" dirty="0">
                <a:effectLst/>
                <a:latin typeface="Segoe UI"/>
                <a:ea typeface="Calibri"/>
                <a:cs typeface="Times New Roman"/>
              </a:rPr>
              <a:t>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Shape Styles</a:t>
            </a:r>
            <a:r>
              <a:rPr lang="en-US" sz="1200" dirty="0">
                <a:effectLst/>
                <a:latin typeface="Segoe UI"/>
                <a:ea typeface="Calibri"/>
                <a:cs typeface="Times New Roman"/>
              </a:rPr>
              <a:t> group</a:t>
            </a:r>
            <a:r>
              <a:rPr lang="en-US" sz="1200" kern="1200" dirty="0">
                <a:solidFill>
                  <a:srgbClr val="000000"/>
                </a:solidFill>
                <a:effectLst/>
                <a:latin typeface="Segoe UI"/>
                <a:ea typeface="Times New Roman"/>
                <a:cs typeface="Times New Roman"/>
              </a:rPr>
              <a:t>, click the arrow at the bottom right to launch the </a:t>
            </a:r>
            <a:r>
              <a:rPr lang="en-US" sz="1200" b="1" kern="1200" dirty="0">
                <a:solidFill>
                  <a:srgbClr val="000000"/>
                </a:solidFill>
                <a:effectLst/>
                <a:latin typeface="Segoe UI"/>
                <a:ea typeface="Times New Roman"/>
                <a:cs typeface="Times New Roman"/>
              </a:rPr>
              <a:t>Format Shape </a:t>
            </a:r>
            <a:r>
              <a:rPr lang="en-US" sz="1200" kern="1200" dirty="0">
                <a:solidFill>
                  <a:srgbClr val="000000"/>
                </a:solidFill>
                <a:effectLst/>
                <a:latin typeface="Segoe UI"/>
                <a:ea typeface="Times New Roman"/>
                <a:cs typeface="Times New Roman"/>
              </a:rPr>
              <a:t>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5.5”</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10”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9"/>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 select </a:t>
            </a:r>
            <a:r>
              <a:rPr lang="en-US" sz="1200" b="1" kern="1200" dirty="0">
                <a:effectLst/>
                <a:latin typeface="Segoe UI"/>
                <a:ea typeface="Times New Roman"/>
                <a:cs typeface="Times New Roman"/>
              </a:rPr>
              <a:t>Fill</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Fill</a:t>
            </a:r>
            <a:r>
              <a:rPr lang="en-US" sz="1200" kern="1200" dirty="0">
                <a:effectLst/>
                <a:latin typeface="Segoe UI"/>
                <a:ea typeface="Times New Roman"/>
                <a:cs typeface="Times New Roman"/>
              </a:rPr>
              <a:t> in the right pane select </a:t>
            </a:r>
            <a:r>
              <a:rPr lang="en-US" sz="1200" b="1" kern="1200" dirty="0">
                <a:effectLst/>
                <a:latin typeface="Segoe UI"/>
                <a:ea typeface="Times New Roman"/>
                <a:cs typeface="Times New Roman"/>
              </a:rPr>
              <a:t>Gradient Fill</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two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tabLst>
                <a:tab pos="1371600" algn="l"/>
              </a:tabLst>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Transparency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3"/>
              <a:tabLst>
                <a:tab pos="457200" algn="l"/>
              </a:tabLst>
            </a:pPr>
            <a:r>
              <a:rPr lang="en-US" sz="1200" kern="1200" dirty="0">
                <a:effectLst/>
                <a:latin typeface="Segoe UI"/>
                <a:ea typeface="Times New Roman"/>
                <a:cs typeface="Times New Roman"/>
              </a:rPr>
              <a:t>Close the </a:t>
            </a:r>
            <a:r>
              <a:rPr lang="en-US" sz="1200" b="1" kern="1200" dirty="0">
                <a:effectLst/>
                <a:latin typeface="Segoe UI"/>
                <a:ea typeface="Times New Roman"/>
                <a:cs typeface="Times New Roman"/>
              </a:rPr>
              <a:t>Format Shape</a:t>
            </a:r>
            <a:r>
              <a:rPr lang="en-US" sz="1200" kern="1200" dirty="0">
                <a:effectLst/>
                <a:latin typeface="Segoe UI"/>
                <a:ea typeface="Times New Roman"/>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13"/>
              <a:tabLst>
                <a:tab pos="457200" algn="l"/>
              </a:tabLst>
            </a:pPr>
            <a:r>
              <a:rPr lang="en-US" sz="1200" dirty="0">
                <a:effectLst/>
                <a:latin typeface="Segoe UI"/>
                <a:ea typeface="Calibri"/>
                <a:cs typeface="Times New Roman"/>
              </a:rPr>
              <a:t>With the rectangle selected, on the </a:t>
            </a:r>
            <a:r>
              <a:rPr lang="en-US" sz="1200" b="1" dirty="0">
                <a:effectLst/>
                <a:latin typeface="Segoe UI"/>
                <a:ea typeface="Calibri"/>
                <a:cs typeface="Times New Roman"/>
              </a:rPr>
              <a:t>Home</a:t>
            </a:r>
            <a:r>
              <a:rPr lang="en-US" sz="1200" dirty="0">
                <a:effectLst/>
                <a:latin typeface="Segoe UI"/>
                <a:ea typeface="Calibri"/>
                <a:cs typeface="Times New Roman"/>
              </a:rPr>
              <a:t> tab, in the </a:t>
            </a:r>
            <a:r>
              <a:rPr lang="en-US" sz="1200" b="1" dirty="0">
                <a:effectLst/>
                <a:latin typeface="Segoe UI"/>
                <a:ea typeface="Calibri"/>
                <a:cs typeface="Times New Roman"/>
              </a:rPr>
              <a:t>Drawing</a:t>
            </a:r>
            <a:r>
              <a:rPr lang="en-US" sz="1200" dirty="0">
                <a:effectLst/>
                <a:latin typeface="Segoe UI"/>
                <a:ea typeface="Calibri"/>
                <a:cs typeface="Times New Roman"/>
              </a:rPr>
              <a:t> group, click </a:t>
            </a:r>
            <a:r>
              <a:rPr lang="en-US" sz="1200" b="1" dirty="0">
                <a:effectLst/>
                <a:latin typeface="Segoe UI"/>
                <a:ea typeface="Calibri"/>
                <a:cs typeface="Times New Roman"/>
              </a:rPr>
              <a:t>Arrange</a:t>
            </a:r>
            <a:r>
              <a:rPr lang="en-US" sz="1200" dirty="0">
                <a:effectLst/>
                <a:latin typeface="Segoe UI"/>
                <a:ea typeface="Calibri"/>
                <a:cs typeface="Times New Roman"/>
              </a:rPr>
              <a:t>, point to </a:t>
            </a:r>
            <a:r>
              <a:rPr lang="en-US" sz="1200" b="1" dirty="0">
                <a:effectLst/>
                <a:latin typeface="Segoe UI"/>
                <a:ea typeface="Calibri"/>
                <a:cs typeface="Times New Roman"/>
              </a:rPr>
              <a:t>Align</a:t>
            </a:r>
            <a:r>
              <a:rPr lang="en-US" sz="1200" dirty="0">
                <a:effectLst/>
                <a:latin typeface="Segoe UI"/>
                <a:ea typeface="Calibri"/>
                <a:cs typeface="Times New Roman"/>
              </a:rPr>
              <a:t>, and then do the following:</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Center</a:t>
            </a:r>
            <a:r>
              <a:rPr lang="en-US" sz="1200" dirty="0">
                <a:effectLst/>
                <a:latin typeface="Segoe UI"/>
                <a:ea typeface="Calibri"/>
                <a:cs typeface="Times New Roman"/>
              </a:rPr>
              <a: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tabLst>
                <a:tab pos="914400" algn="l"/>
              </a:tabLst>
            </a:pPr>
            <a:r>
              <a:rPr lang="en-US" sz="1200" dirty="0">
                <a:effectLst/>
                <a:latin typeface="Segoe UI"/>
                <a:ea typeface="Calibri"/>
                <a:cs typeface="Times New Roman"/>
              </a:rPr>
              <a:t>Click </a:t>
            </a:r>
            <a:r>
              <a:rPr lang="en-US" sz="1200" b="1" dirty="0">
                <a:effectLst/>
                <a:latin typeface="Segoe UI"/>
                <a:ea typeface="Calibri"/>
                <a:cs typeface="Times New Roman"/>
              </a:rPr>
              <a:t>Align Top</a:t>
            </a:r>
            <a:r>
              <a:rPr lang="en-US" sz="1200" dirty="0">
                <a:effectLst/>
                <a:latin typeface="Segoe UI"/>
                <a:ea typeface="Calibri"/>
                <a:cs typeface="Times New Roman"/>
              </a:rPr>
              <a:t>. </a:t>
            </a:r>
            <a:endParaRPr lang="en-US" sz="120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 </a:t>
            </a:r>
            <a:endParaRPr lang="en-US" sz="1200" dirty="0">
              <a:effectLst/>
              <a:latin typeface="+mn-lt"/>
              <a:ea typeface="Calibri"/>
              <a:cs typeface="Times New Roman"/>
            </a:endParaRPr>
          </a:p>
          <a:p>
            <a:pPr marL="457200" marR="0" indent="-228600">
              <a:lnSpc>
                <a:spcPct val="115000"/>
              </a:lnSpc>
              <a:spcBef>
                <a:spcPts val="600"/>
              </a:spcBef>
              <a:spcAft>
                <a:spcPts val="0"/>
              </a:spcAft>
            </a:pPr>
            <a:r>
              <a:rPr lang="en-US" sz="1200" dirty="0">
                <a:effectLst/>
                <a:latin typeface="Segoe UI"/>
                <a:ea typeface="Calibri"/>
                <a:cs typeface="Times New Roman"/>
              </a:rPr>
              <a:t>To reproduce the video effects on this slide, do the following:</a:t>
            </a:r>
          </a:p>
          <a:p>
            <a:pPr marL="457200" marR="0" indent="-228600">
              <a:lnSpc>
                <a:spcPct val="115000"/>
              </a:lnSpc>
              <a:spcBef>
                <a:spcPts val="600"/>
              </a:spcBef>
              <a:spcAft>
                <a:spcPts val="0"/>
              </a:spcAft>
            </a:pP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middle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a:t>
            </a:r>
            <a:r>
              <a:rPr lang="en-US" sz="1200" b="1" dirty="0">
                <a:effectLst/>
                <a:latin typeface="Segoe UI"/>
                <a:ea typeface="Calibri"/>
                <a:cs typeface="Times New Roman"/>
              </a:rPr>
              <a:t>Outer</a:t>
            </a:r>
            <a:r>
              <a:rPr lang="en-US" sz="1200" dirty="0">
                <a:effectLst/>
                <a:latin typeface="Segoe UI"/>
                <a:ea typeface="Calibri"/>
                <a:cs typeface="Times New Roman"/>
              </a:rPr>
              <a:t>,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2.24”</a:t>
            </a:r>
            <a:r>
              <a:rPr lang="en-US" sz="1200" b="0" kern="1200" dirty="0">
                <a:effectLst/>
                <a:latin typeface="Segoe UI"/>
                <a:ea typeface="Times New Roman"/>
                <a:cs typeface="Times New Roman"/>
              </a:rPr>
              <a:t>,</a:t>
            </a:r>
            <a:r>
              <a:rPr lang="en-US" sz="1200" kern="1200" dirty="0">
                <a:effectLst/>
                <a:latin typeface="Segoe UI"/>
                <a:ea typeface="Times New Roman"/>
                <a:cs typeface="Times New Roman"/>
              </a:rPr>
              <a:t>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4.01”</a:t>
            </a:r>
            <a:r>
              <a:rPr lang="en-US" sz="1200" b="0" kern="1200" dirty="0">
                <a:effectLst/>
                <a:latin typeface="Segoe UI"/>
                <a:ea typeface="Times New Roman"/>
                <a:cs typeface="Times New Roman"/>
              </a:rPr>
              <a:t>,</a:t>
            </a:r>
            <a:r>
              <a:rPr lang="en-US" sz="1200" b="1" kern="1200" dirty="0">
                <a:effectLst/>
                <a:latin typeface="Segoe UI"/>
                <a:ea typeface="Times New Roman"/>
                <a:cs typeface="Times New Roman"/>
              </a:rPr>
              <a:t> </a:t>
            </a:r>
            <a:r>
              <a:rPr lang="en-US" sz="1200" kern="1200" dirty="0">
                <a:effectLst/>
                <a:latin typeface="Segoe UI"/>
                <a:ea typeface="Times New Roman"/>
                <a:cs typeface="Times New Roman"/>
              </a:rPr>
              <a:t>and</a:t>
            </a:r>
            <a:r>
              <a:rPr lang="en-US" sz="1200" b="1" kern="1200" dirty="0">
                <a:effectLst/>
                <a:latin typeface="Segoe UI"/>
                <a:ea typeface="Times New Roman"/>
                <a:cs typeface="Times New Roman"/>
              </a:rPr>
              <a:t> Rotation </a:t>
            </a:r>
            <a:r>
              <a:rPr lang="en-US" sz="1200" kern="1200" dirty="0">
                <a:effectLst/>
                <a:latin typeface="Segoe UI"/>
                <a:ea typeface="Times New Roman"/>
                <a:cs typeface="Times New Roman"/>
              </a:rPr>
              <a:t>to</a:t>
            </a:r>
            <a:r>
              <a:rPr lang="en-US" sz="1200" b="1" kern="1200" dirty="0">
                <a:effectLst/>
                <a:latin typeface="Segoe UI"/>
                <a:ea typeface="Times New Roman"/>
                <a:cs typeface="Times New Roman"/>
              </a:rPr>
              <a:t> 3</a:t>
            </a:r>
            <a:r>
              <a:rPr lang="en-US" sz="1200" b="1" kern="1200" dirty="0">
                <a:effectLst/>
                <a:latin typeface="+mn-lt"/>
                <a:ea typeface="Times New Roman"/>
                <a:cs typeface="Calibri"/>
              </a:rPr>
              <a:t>°</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2.85”</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1.02”</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boy’s head in middle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With the video still selected,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b="0" dirty="0">
                <a:effectLst/>
                <a:latin typeface="Segoe UI"/>
                <a:ea typeface="Calibri"/>
                <a:cs typeface="Times New Roman"/>
              </a:rPr>
              <a:t>,</a:t>
            </a:r>
            <a:r>
              <a:rPr lang="en-US" sz="1200" dirty="0">
                <a:effectLst/>
                <a:latin typeface="Segoe UI"/>
                <a:ea typeface="Calibri"/>
                <a:cs typeface="Times New Roman"/>
              </a:rPr>
              <a:t> select </a:t>
            </a:r>
            <a:r>
              <a:rPr lang="en-US" sz="1200" b="1" dirty="0">
                <a:effectLst/>
                <a:latin typeface="Segoe UI"/>
                <a:ea typeface="Calibri"/>
                <a:cs typeface="Times New Roman"/>
              </a:rPr>
              <a:t>With </a:t>
            </a:r>
            <a:r>
              <a:rPr lang="en-US" sz="1200" b="1">
                <a:effectLst/>
                <a:latin typeface="Segoe UI"/>
                <a:ea typeface="Calibri"/>
                <a:cs typeface="Times New Roman"/>
              </a:rPr>
              <a:t>Previous</a:t>
            </a:r>
            <a:r>
              <a:rPr lang="en-US" sz="1200" b="0" kern="1200">
                <a:solidFill>
                  <a:srgbClr val="000000"/>
                </a:solidFill>
                <a:effectLst/>
                <a:latin typeface="Segoe UI"/>
                <a:ea typeface="Calibri"/>
                <a:cs typeface="Times New Roman"/>
              </a:rPr>
              <a:t>,</a:t>
            </a:r>
            <a:r>
              <a:rPr lang="en-US" sz="1200" b="0" kern="1200" baseline="0">
                <a:solidFill>
                  <a:srgbClr val="000000"/>
                </a:solidFill>
                <a:effectLst/>
                <a:latin typeface="Segoe UI"/>
                <a:ea typeface="Calibri"/>
                <a:cs typeface="Times New Roman"/>
              </a:rPr>
              <a:t> </a:t>
            </a:r>
            <a:r>
              <a:rPr lang="en-US" sz="1200" kern="1200">
                <a:solidFill>
                  <a:srgbClr val="000000"/>
                </a:solidFill>
                <a:effectLst/>
                <a:latin typeface="Segoe UI"/>
                <a:ea typeface="Times New Roman"/>
                <a:cs typeface="Times New Roman"/>
              </a:rPr>
              <a:t>and </a:t>
            </a:r>
            <a:r>
              <a:rPr lang="en-US" sz="1200" kern="1200" dirty="0">
                <a:solidFill>
                  <a:srgbClr val="000000"/>
                </a:solidFill>
                <a:effectLst/>
                <a:latin typeface="Segoe UI"/>
                <a:ea typeface="Times New Roman"/>
                <a:cs typeface="Times New Roman"/>
              </a:rPr>
              <a:t>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left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Outer,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2.16”</a:t>
            </a:r>
            <a:r>
              <a:rPr lang="en-US" sz="1200" kern="1200" dirty="0">
                <a:effectLst/>
                <a:latin typeface="Segoe UI"/>
                <a:ea typeface="Times New Roman"/>
                <a:cs typeface="Times New Roman"/>
              </a:rPr>
              <a:t>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3.96”</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0.03”</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0.2”</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child’s head on left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kern="1200" dirty="0">
                <a:solidFill>
                  <a:srgbClr val="000000"/>
                </a:solidFill>
                <a:effectLst/>
                <a:latin typeface="Segoe UI"/>
                <a:ea typeface="Times New Roman"/>
                <a:cs typeface="Times New Roman"/>
              </a:rPr>
              <a:t> and 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For the right video, on the </a:t>
            </a:r>
            <a:r>
              <a:rPr lang="en-US" sz="1200" b="1" dirty="0">
                <a:effectLst/>
                <a:latin typeface="Segoe UI"/>
                <a:ea typeface="Calibri"/>
                <a:cs typeface="Times New Roman"/>
              </a:rPr>
              <a:t>Insert</a:t>
            </a:r>
            <a:r>
              <a:rPr lang="en-US" sz="1200" dirty="0">
                <a:effectLst/>
                <a:latin typeface="Segoe UI"/>
                <a:ea typeface="Calibri"/>
                <a:cs typeface="Times New Roman"/>
              </a:rPr>
              <a:t> tab, in the </a:t>
            </a:r>
            <a:r>
              <a:rPr lang="en-US" sz="1200" b="1" dirty="0">
                <a:effectLst/>
                <a:latin typeface="Segoe UI"/>
                <a:ea typeface="Calibri"/>
                <a:cs typeface="Times New Roman"/>
              </a:rPr>
              <a:t>Media</a:t>
            </a:r>
            <a:r>
              <a:rPr lang="en-US" sz="1200" dirty="0">
                <a:effectLst/>
                <a:latin typeface="Segoe UI"/>
                <a:ea typeface="Calibri"/>
                <a:cs typeface="Times New Roman"/>
              </a:rPr>
              <a:t> group, click </a:t>
            </a:r>
            <a:r>
              <a:rPr lang="en-US" sz="1200" b="1" dirty="0">
                <a:effectLst/>
                <a:latin typeface="Segoe UI"/>
                <a:ea typeface="Calibri"/>
                <a:cs typeface="Times New Roman"/>
              </a:rPr>
              <a:t>Video</a:t>
            </a:r>
            <a:r>
              <a:rPr lang="en-US" sz="1200" dirty="0">
                <a:effectLst/>
                <a:latin typeface="Segoe UI"/>
                <a:ea typeface="Calibri"/>
                <a:cs typeface="Times New Roman"/>
              </a:rPr>
              <a:t>, and then click </a:t>
            </a:r>
            <a:r>
              <a:rPr lang="en-US" sz="1200" b="1" dirty="0">
                <a:effectLst/>
                <a:latin typeface="Segoe UI"/>
                <a:ea typeface="Calibri"/>
                <a:cs typeface="Times New Roman"/>
              </a:rPr>
              <a:t>Video from file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left pane of the </a:t>
            </a:r>
            <a:r>
              <a:rPr lang="en-US" sz="1200" b="1" dirty="0">
                <a:effectLst/>
                <a:latin typeface="Segoe UI"/>
                <a:ea typeface="Calibri"/>
                <a:cs typeface="Times New Roman"/>
              </a:rPr>
              <a:t>Insert Video</a:t>
            </a:r>
            <a:r>
              <a:rPr lang="en-US" sz="1200" dirty="0">
                <a:effectLst/>
                <a:latin typeface="Segoe UI"/>
                <a:ea typeface="Calibri"/>
                <a:cs typeface="Times New Roman"/>
              </a:rPr>
              <a:t> dialog box, click the drive or library that contains the video. In the right pane of the dialog box, click the video that you want and then click </a:t>
            </a:r>
            <a:r>
              <a:rPr lang="en-US" sz="1200" b="1" dirty="0">
                <a:effectLst/>
                <a:latin typeface="Segoe UI"/>
                <a:ea typeface="Calibri"/>
                <a:cs typeface="Times New Roman"/>
              </a:rPr>
              <a:t>Insert</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to the right of </a:t>
            </a:r>
            <a:r>
              <a:rPr lang="en-US" sz="1200" b="1" dirty="0">
                <a:effectLst/>
                <a:latin typeface="Segoe UI"/>
                <a:ea typeface="Calibri"/>
                <a:cs typeface="Times New Roman"/>
              </a:rPr>
              <a:t>Video Shape</a:t>
            </a:r>
            <a:r>
              <a:rPr lang="en-US" sz="1200" dirty="0">
                <a:effectLst/>
                <a:latin typeface="Segoe UI"/>
                <a:ea typeface="Calibri"/>
                <a:cs typeface="Times New Roman"/>
              </a:rPr>
              <a:t>, under</a:t>
            </a:r>
            <a:r>
              <a:rPr lang="en-US" sz="1200" b="1" dirty="0">
                <a:effectLst/>
                <a:latin typeface="Segoe UI"/>
                <a:ea typeface="Calibri"/>
                <a:cs typeface="Times New Roman"/>
              </a:rPr>
              <a:t> Callouts</a:t>
            </a:r>
            <a:r>
              <a:rPr lang="en-US" sz="1200" dirty="0">
                <a:effectLst/>
                <a:latin typeface="Segoe UI"/>
                <a:ea typeface="Calibri"/>
                <a:cs typeface="Times New Roman"/>
              </a:rPr>
              <a:t>, select </a:t>
            </a:r>
            <a:r>
              <a:rPr lang="en-US" sz="1200" b="1" dirty="0">
                <a:effectLst/>
                <a:latin typeface="Segoe UI"/>
                <a:ea typeface="Calibri"/>
                <a:cs typeface="Times New Roman"/>
              </a:rPr>
              <a:t>Cloud Callout</a:t>
            </a:r>
            <a:r>
              <a:rPr lang="en-US" sz="1200" dirty="0">
                <a:effectLst/>
                <a:latin typeface="Segoe UI"/>
                <a:ea typeface="Calibri"/>
                <a:cs typeface="Times New Roman"/>
              </a:rPr>
              <a:t> (first row, fourth option from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Under </a:t>
            </a:r>
            <a:r>
              <a:rPr lang="en-US" sz="1200" b="1" dirty="0">
                <a:effectLst/>
                <a:latin typeface="Segoe UI"/>
                <a:ea typeface="Calibri"/>
                <a:cs typeface="Times New Roman"/>
              </a:rPr>
              <a:t>Video Tools</a:t>
            </a:r>
            <a:r>
              <a:rPr lang="en-US" sz="1200" dirty="0">
                <a:effectLst/>
                <a:latin typeface="Segoe UI"/>
                <a:ea typeface="Calibri"/>
                <a:cs typeface="Times New Roman"/>
              </a:rPr>
              <a:t>, on the </a:t>
            </a:r>
            <a:r>
              <a:rPr lang="en-US" sz="1200" b="1" dirty="0">
                <a:effectLst/>
                <a:latin typeface="Segoe UI"/>
                <a:ea typeface="Calibri"/>
                <a:cs typeface="Times New Roman"/>
              </a:rPr>
              <a:t>Format</a:t>
            </a:r>
            <a:r>
              <a:rPr lang="en-US" sz="1200" dirty="0">
                <a:effectLst/>
                <a:latin typeface="Segoe UI"/>
                <a:ea typeface="Calibri"/>
                <a:cs typeface="Times New Roman"/>
              </a:rPr>
              <a:t> tab, in the </a:t>
            </a:r>
            <a:r>
              <a:rPr lang="en-US" sz="1200" b="1" dirty="0">
                <a:effectLst/>
                <a:latin typeface="Segoe UI"/>
                <a:ea typeface="Calibri"/>
                <a:cs typeface="Times New Roman"/>
              </a:rPr>
              <a:t>Video Styles</a:t>
            </a:r>
            <a:r>
              <a:rPr lang="en-US" sz="1200" dirty="0">
                <a:effectLst/>
                <a:latin typeface="Segoe UI"/>
                <a:ea typeface="Calibri"/>
                <a:cs typeface="Times New Roman"/>
              </a:rPr>
              <a:t> group click the arrow in the bottom right corner to launch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Color</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Border Color</a:t>
            </a:r>
            <a:r>
              <a:rPr lang="en-US" sz="1200" dirty="0">
                <a:effectLst/>
                <a:latin typeface="Segoe UI"/>
                <a:ea typeface="Calibri"/>
                <a:cs typeface="Times New Roman"/>
              </a:rPr>
              <a:t> in the right pane click </a:t>
            </a:r>
            <a:r>
              <a:rPr lang="en-US" sz="1200" b="1" dirty="0">
                <a:effectLst/>
                <a:latin typeface="Segoe UI"/>
                <a:ea typeface="Calibri"/>
                <a:cs typeface="Times New Roman"/>
              </a:rPr>
              <a:t>Gradient Line</a:t>
            </a:r>
            <a:r>
              <a:rPr lang="en-US" sz="1200" dirty="0">
                <a:effectLst/>
                <a:latin typeface="Segoe UI"/>
                <a:ea typeface="Calibri"/>
                <a:cs typeface="Times New Roman"/>
              </a:rPr>
              <a:t>. </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Under </a:t>
            </a:r>
            <a:r>
              <a:rPr lang="en-US" sz="1200" b="1" kern="1200" dirty="0">
                <a:solidFill>
                  <a:srgbClr val="000000"/>
                </a:solidFill>
                <a:effectLst/>
                <a:latin typeface="Segoe UI"/>
                <a:ea typeface="Times New Roman"/>
                <a:cs typeface="Times New Roman"/>
              </a:rPr>
              <a:t>Gradient stops</a:t>
            </a:r>
            <a:r>
              <a:rPr lang="en-US" sz="1200" kern="1200" dirty="0">
                <a:solidFill>
                  <a:srgbClr val="000000"/>
                </a:solidFill>
                <a:effectLst/>
                <a:latin typeface="Segoe UI"/>
                <a:ea typeface="Times New Roman"/>
                <a:cs typeface="Times New Roman"/>
              </a:rPr>
              <a:t>, click </a:t>
            </a:r>
            <a:r>
              <a:rPr lang="en-US" sz="1200" b="1" kern="1200" dirty="0">
                <a:solidFill>
                  <a:srgbClr val="000000"/>
                </a:solidFill>
                <a:effectLst/>
                <a:latin typeface="Segoe UI"/>
                <a:ea typeface="Times New Roman"/>
                <a:cs typeface="Times New Roman"/>
              </a:rPr>
              <a:t>Add gradient stop</a:t>
            </a:r>
            <a:r>
              <a:rPr lang="en-US" sz="1200" kern="1200" dirty="0">
                <a:solidFill>
                  <a:srgbClr val="000000"/>
                </a:solidFill>
                <a:effectLst/>
                <a:latin typeface="Segoe UI"/>
                <a:ea typeface="Times New Roman"/>
                <a:cs typeface="Times New Roman"/>
              </a:rPr>
              <a:t> or </a:t>
            </a:r>
            <a:r>
              <a:rPr lang="en-US" sz="1200" b="1" kern="1200" dirty="0">
                <a:solidFill>
                  <a:srgbClr val="000000"/>
                </a:solidFill>
                <a:effectLst/>
                <a:latin typeface="Segoe UI"/>
                <a:ea typeface="Times New Roman"/>
                <a:cs typeface="Times New Roman"/>
              </a:rPr>
              <a:t>Remove gradient stop</a:t>
            </a:r>
            <a:r>
              <a:rPr lang="en-US" sz="1200" kern="1200" dirty="0">
                <a:solidFill>
                  <a:srgbClr val="000000"/>
                </a:solidFill>
                <a:effectLst/>
                <a:latin typeface="Segoe UI"/>
                <a:ea typeface="Times New Roman"/>
                <a:cs typeface="Times New Roman"/>
              </a:rPr>
              <a:t> until three stops appear on the slider. Customize the gradient stops as follows:</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first stop on the slider, and then do the following:</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a:t>
            </a:r>
            <a:r>
              <a:rPr lang="en-US" sz="1200" b="1" kern="1200" dirty="0">
                <a:solidFill>
                  <a:srgbClr val="000000"/>
                </a:solidFill>
                <a:effectLst/>
                <a:latin typeface="Segoe UI"/>
                <a:ea typeface="Times New Roman"/>
                <a:cs typeface="Times New Roman"/>
              </a:rPr>
              <a:t> Blue, Accent 1, Lighter 40% </a:t>
            </a:r>
            <a:r>
              <a:rPr lang="en-US" sz="1200" kern="1200" dirty="0">
                <a:solidFill>
                  <a:srgbClr val="000000"/>
                </a:solidFill>
                <a:effectLst/>
                <a:latin typeface="Segoe UI"/>
                <a:ea typeface="Times New Roman"/>
                <a:cs typeface="Times New Roman"/>
              </a:rPr>
              <a:t>(fourth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second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50%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Blue Accent 1, Lighter 60% </a:t>
            </a:r>
            <a:r>
              <a:rPr lang="en-US" sz="1200" kern="1200" dirty="0">
                <a:solidFill>
                  <a:srgbClr val="000000"/>
                </a:solidFill>
                <a:effectLst/>
                <a:latin typeface="Segoe UI"/>
                <a:ea typeface="Times New Roman"/>
                <a:cs typeface="Times New Roman"/>
              </a:rPr>
              <a:t>(third row, fifth option from the left).</a:t>
            </a:r>
            <a:endParaRPr lang="en-US" sz="1200" dirty="0">
              <a:effectLst/>
              <a:latin typeface="+mn-lt"/>
              <a:ea typeface="Calibri"/>
              <a:cs typeface="Times New Roman"/>
            </a:endParaRPr>
          </a:p>
          <a:p>
            <a:pPr marL="742950" marR="0" lvl="1" indent="-285750">
              <a:lnSpc>
                <a:spcPct val="115000"/>
              </a:lnSpc>
              <a:spcBef>
                <a:spcPts val="600"/>
              </a:spcBef>
              <a:spcAft>
                <a:spcPts val="0"/>
              </a:spcAft>
              <a:buFont typeface="+mj-lt"/>
              <a:buAutoNum type="alphaLcPeriod"/>
            </a:pPr>
            <a:r>
              <a:rPr lang="en-US" sz="1200" kern="1200" dirty="0">
                <a:solidFill>
                  <a:srgbClr val="000000"/>
                </a:solidFill>
                <a:effectLst/>
                <a:latin typeface="Segoe UI"/>
                <a:ea typeface="Times New Roman"/>
                <a:cs typeface="Times New Roman"/>
              </a:rPr>
              <a:t>Select the last stop on the list, and then do the following: </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In the </a:t>
            </a:r>
            <a:r>
              <a:rPr lang="en-US" sz="1200" b="1" kern="1200" dirty="0">
                <a:solidFill>
                  <a:srgbClr val="000000"/>
                </a:solidFill>
                <a:effectLst/>
                <a:latin typeface="Segoe UI"/>
                <a:ea typeface="Times New Roman"/>
                <a:cs typeface="Times New Roman"/>
              </a:rPr>
              <a:t>Position </a:t>
            </a:r>
            <a:r>
              <a:rPr lang="en-US" sz="1200" kern="1200" dirty="0">
                <a:solidFill>
                  <a:srgbClr val="000000"/>
                </a:solidFill>
                <a:effectLst/>
                <a:latin typeface="Segoe UI"/>
                <a:ea typeface="Times New Roman"/>
                <a:cs typeface="Times New Roman"/>
              </a:rPr>
              <a:t>box, enter </a:t>
            </a:r>
            <a:r>
              <a:rPr lang="en-US" sz="1200" b="1" kern="1200" dirty="0">
                <a:solidFill>
                  <a:srgbClr val="000000"/>
                </a:solidFill>
                <a:effectLst/>
                <a:latin typeface="Segoe UI"/>
                <a:ea typeface="Times New Roman"/>
                <a:cs typeface="Times New Roman"/>
              </a:rPr>
              <a:t>100%</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kern="1200" dirty="0">
                <a:solidFill>
                  <a:srgbClr val="000000"/>
                </a:solidFill>
                <a:effectLst/>
                <a:latin typeface="Segoe UI"/>
                <a:ea typeface="Times New Roman"/>
                <a:cs typeface="Times New Roman"/>
              </a:rPr>
              <a:t>Click the button next to </a:t>
            </a:r>
            <a:r>
              <a:rPr lang="en-US" sz="1200" b="1" kern="1200" dirty="0">
                <a:solidFill>
                  <a:srgbClr val="000000"/>
                </a:solidFill>
                <a:effectLst/>
                <a:latin typeface="Segoe UI"/>
                <a:ea typeface="Times New Roman"/>
                <a:cs typeface="Times New Roman"/>
              </a:rPr>
              <a:t>Color</a:t>
            </a:r>
            <a:r>
              <a:rPr lang="en-US" sz="1200" kern="1200" dirty="0">
                <a:solidFill>
                  <a:srgbClr val="000000"/>
                </a:solidFill>
                <a:effectLst/>
                <a:latin typeface="Segoe UI"/>
                <a:ea typeface="Times New Roman"/>
                <a:cs typeface="Times New Roman"/>
              </a:rPr>
              <a:t>, and then under </a:t>
            </a:r>
            <a:r>
              <a:rPr lang="en-US" sz="1200" b="1" kern="1200" dirty="0">
                <a:solidFill>
                  <a:srgbClr val="000000"/>
                </a:solidFill>
                <a:effectLst/>
                <a:latin typeface="Segoe UI"/>
                <a:ea typeface="Times New Roman"/>
                <a:cs typeface="Times New Roman"/>
              </a:rPr>
              <a:t>Theme Colors </a:t>
            </a:r>
            <a:r>
              <a:rPr lang="en-US" sz="1200" kern="1200" dirty="0">
                <a:solidFill>
                  <a:srgbClr val="000000"/>
                </a:solidFill>
                <a:effectLst/>
                <a:latin typeface="Segoe UI"/>
                <a:ea typeface="Times New Roman"/>
                <a:cs typeface="Times New Roman"/>
              </a:rPr>
              <a:t>select </a:t>
            </a:r>
            <a:r>
              <a:rPr lang="en-US" sz="1200" b="1" kern="1200" dirty="0">
                <a:solidFill>
                  <a:srgbClr val="000000"/>
                </a:solidFill>
                <a:effectLst/>
                <a:latin typeface="Segoe UI"/>
                <a:ea typeface="Times New Roman"/>
                <a:cs typeface="Times New Roman"/>
              </a:rPr>
              <a:t>White Background 1 </a:t>
            </a:r>
            <a:r>
              <a:rPr lang="en-US" sz="1200" kern="1200" dirty="0">
                <a:solidFill>
                  <a:srgbClr val="000000"/>
                </a:solidFill>
                <a:effectLst/>
                <a:latin typeface="Segoe UI"/>
                <a:ea typeface="Times New Roman"/>
                <a:cs typeface="Times New Roman"/>
              </a:rPr>
              <a:t>(first row, first option from the left).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Border Style </a:t>
            </a:r>
            <a:r>
              <a:rPr lang="en-US" sz="1200" dirty="0">
                <a:effectLst/>
                <a:latin typeface="Segoe UI"/>
                <a:ea typeface="Calibri"/>
                <a:cs typeface="Times New Roman"/>
              </a:rPr>
              <a:t>in the left pane, under </a:t>
            </a:r>
            <a:r>
              <a:rPr lang="en-US" sz="1200" b="1" dirty="0">
                <a:effectLst/>
                <a:latin typeface="Segoe UI"/>
                <a:ea typeface="Calibri"/>
                <a:cs typeface="Times New Roman"/>
              </a:rPr>
              <a:t>Border Style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Width</a:t>
            </a:r>
            <a:r>
              <a:rPr lang="en-US" sz="1200" dirty="0">
                <a:effectLst/>
                <a:latin typeface="Segoe UI"/>
                <a:ea typeface="Calibri"/>
                <a:cs typeface="Times New Roman"/>
              </a:rPr>
              <a:t> to </a:t>
            </a:r>
            <a:r>
              <a:rPr lang="en-US" sz="1200" b="1" dirty="0">
                <a:effectLst/>
                <a:latin typeface="Segoe UI"/>
                <a:ea typeface="Calibri"/>
                <a:cs typeface="Times New Roman"/>
              </a:rPr>
              <a:t>1.25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Then 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Shadow</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Shadow</a:t>
            </a:r>
            <a:r>
              <a:rPr lang="en-US" sz="1200" dirty="0">
                <a:effectLst/>
                <a:latin typeface="Segoe UI"/>
                <a:ea typeface="Calibri"/>
                <a:cs typeface="Times New Roman"/>
              </a:rPr>
              <a:t> in the right pane, click the arrow next to </a:t>
            </a:r>
            <a:r>
              <a:rPr lang="en-US" sz="1200" b="1" dirty="0">
                <a:effectLst/>
                <a:latin typeface="Segoe UI"/>
                <a:ea typeface="Calibri"/>
                <a:cs typeface="Times New Roman"/>
              </a:rPr>
              <a:t>Presets</a:t>
            </a:r>
            <a:r>
              <a:rPr lang="en-US" sz="1200" dirty="0">
                <a:effectLst/>
                <a:latin typeface="Segoe UI"/>
                <a:ea typeface="Calibri"/>
                <a:cs typeface="Times New Roman"/>
              </a:rPr>
              <a:t> and select </a:t>
            </a:r>
            <a:r>
              <a:rPr lang="en-US" sz="1200" b="1" dirty="0">
                <a:effectLst/>
                <a:latin typeface="Segoe UI"/>
                <a:ea typeface="Calibri"/>
                <a:cs typeface="Times New Roman"/>
              </a:rPr>
              <a:t>Offset Diagonal Bottom Right</a:t>
            </a:r>
            <a:r>
              <a:rPr lang="en-US" sz="1200" dirty="0">
                <a:effectLst/>
                <a:latin typeface="Segoe UI"/>
                <a:ea typeface="Calibri"/>
                <a:cs typeface="Times New Roman"/>
              </a:rPr>
              <a:t> (under </a:t>
            </a:r>
            <a:r>
              <a:rPr lang="en-US" sz="1200" b="1" dirty="0">
                <a:effectLst/>
                <a:latin typeface="Segoe UI"/>
                <a:ea typeface="Calibri"/>
                <a:cs typeface="Times New Roman"/>
              </a:rPr>
              <a:t>Outer</a:t>
            </a:r>
            <a:r>
              <a:rPr lang="en-US" sz="1200" dirty="0">
                <a:effectLst/>
                <a:latin typeface="Segoe UI"/>
                <a:ea typeface="Calibri"/>
                <a:cs typeface="Times New Roman"/>
              </a:rPr>
              <a:t>, first row, first option from left). Then set the </a:t>
            </a:r>
            <a:r>
              <a:rPr lang="en-US" sz="1200" b="1" dirty="0">
                <a:effectLst/>
                <a:latin typeface="Segoe UI"/>
                <a:ea typeface="Calibri"/>
                <a:cs typeface="Times New Roman"/>
              </a:rPr>
              <a:t>Blur</a:t>
            </a:r>
            <a:r>
              <a:rPr lang="en-US" sz="1200" dirty="0">
                <a:effectLst/>
                <a:latin typeface="Segoe UI"/>
                <a:ea typeface="Calibri"/>
                <a:cs typeface="Times New Roman"/>
              </a:rPr>
              <a:t> to </a:t>
            </a:r>
            <a:r>
              <a:rPr lang="en-US" sz="1200" b="1" dirty="0">
                <a:effectLst/>
                <a:latin typeface="Segoe UI"/>
                <a:ea typeface="Calibri"/>
                <a:cs typeface="Times New Roman"/>
              </a:rPr>
              <a:t>15 pt.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effectLst/>
                <a:latin typeface="Segoe UI"/>
                <a:ea typeface="Times New Roman"/>
                <a:cs typeface="Times New Roman"/>
              </a:rPr>
              <a:t>In the </a:t>
            </a:r>
            <a:r>
              <a:rPr lang="en-US" sz="1200" b="1" kern="1200" dirty="0">
                <a:effectLst/>
                <a:latin typeface="Segoe UI"/>
                <a:ea typeface="Times New Roman"/>
                <a:cs typeface="Times New Roman"/>
              </a:rPr>
              <a:t>Format Video</a:t>
            </a:r>
            <a:r>
              <a:rPr lang="en-US" sz="1200" kern="1200" dirty="0">
                <a:effectLst/>
                <a:latin typeface="Segoe UI"/>
                <a:ea typeface="Times New Roman"/>
                <a:cs typeface="Times New Roman"/>
              </a:rPr>
              <a:t> dialog box, click </a:t>
            </a:r>
            <a:r>
              <a:rPr lang="en-US" sz="1200" b="1" kern="1200" dirty="0">
                <a:effectLst/>
                <a:latin typeface="Segoe UI"/>
                <a:ea typeface="Times New Roman"/>
                <a:cs typeface="Times New Roman"/>
              </a:rPr>
              <a:t>Size</a:t>
            </a:r>
            <a:r>
              <a:rPr lang="en-US" sz="1200" kern="1200" dirty="0">
                <a:effectLst/>
                <a:latin typeface="Segoe UI"/>
                <a:ea typeface="Times New Roman"/>
                <a:cs typeface="Times New Roman"/>
              </a:rPr>
              <a:t> in the left pane, under </a:t>
            </a:r>
            <a:r>
              <a:rPr lang="en-US" sz="1200" b="1" kern="1200" dirty="0">
                <a:effectLst/>
                <a:latin typeface="Segoe UI"/>
                <a:ea typeface="Times New Roman"/>
                <a:cs typeface="Times New Roman"/>
              </a:rPr>
              <a:t>Size and Rotate</a:t>
            </a:r>
            <a:r>
              <a:rPr lang="en-US" sz="1200" kern="1200" dirty="0">
                <a:effectLst/>
                <a:latin typeface="Segoe UI"/>
                <a:ea typeface="Times New Roman"/>
                <a:cs typeface="Times New Roman"/>
              </a:rPr>
              <a:t> in the right pane set </a:t>
            </a:r>
            <a:r>
              <a:rPr lang="en-US" sz="1200" b="1" kern="1200" dirty="0">
                <a:effectLst/>
                <a:latin typeface="Segoe UI"/>
                <a:ea typeface="Times New Roman"/>
                <a:cs typeface="Times New Roman"/>
              </a:rPr>
              <a:t>Height</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2.49”</a:t>
            </a:r>
            <a:r>
              <a:rPr lang="en-US" sz="1200" kern="1200" dirty="0">
                <a:effectLst/>
                <a:latin typeface="Segoe UI"/>
                <a:ea typeface="Times New Roman"/>
                <a:cs typeface="Times New Roman"/>
              </a:rPr>
              <a:t> and </a:t>
            </a:r>
            <a:r>
              <a:rPr lang="en-US" sz="1200" b="1" kern="1200" dirty="0">
                <a:effectLst/>
                <a:latin typeface="Segoe UI"/>
                <a:ea typeface="Times New Roman"/>
                <a:cs typeface="Times New Roman"/>
              </a:rPr>
              <a:t>Width</a:t>
            </a:r>
            <a:r>
              <a:rPr lang="en-US" sz="1200" kern="1200" dirty="0">
                <a:effectLst/>
                <a:latin typeface="Segoe UI"/>
                <a:ea typeface="Times New Roman"/>
                <a:cs typeface="Times New Roman"/>
              </a:rPr>
              <a:t> to </a:t>
            </a:r>
            <a:r>
              <a:rPr lang="en-US" sz="1200" b="1" kern="1200" dirty="0">
                <a:effectLst/>
                <a:latin typeface="Segoe UI"/>
                <a:ea typeface="Times New Roman"/>
                <a:cs typeface="Times New Roman"/>
              </a:rPr>
              <a:t>4.00”</a:t>
            </a:r>
            <a:r>
              <a:rPr lang="en-US" sz="1200" kern="1200" dirty="0">
                <a:effectLst/>
                <a:latin typeface="Segoe UI"/>
                <a:ea typeface="Times New Roman"/>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In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click </a:t>
            </a:r>
            <a:r>
              <a:rPr lang="en-US" sz="1200" b="1" dirty="0">
                <a:effectLst/>
                <a:latin typeface="Segoe UI"/>
                <a:ea typeface="Calibri"/>
                <a:cs typeface="Times New Roman"/>
              </a:rPr>
              <a:t>Position</a:t>
            </a:r>
            <a:r>
              <a:rPr lang="en-US" sz="1200" dirty="0">
                <a:effectLst/>
                <a:latin typeface="Segoe UI"/>
                <a:ea typeface="Calibri"/>
                <a:cs typeface="Times New Roman"/>
              </a:rPr>
              <a:t> in the left pane, under </a:t>
            </a:r>
            <a:r>
              <a:rPr lang="en-US" sz="1200" b="1" dirty="0">
                <a:effectLst/>
                <a:latin typeface="Segoe UI"/>
                <a:ea typeface="Calibri"/>
                <a:cs typeface="Times New Roman"/>
              </a:rPr>
              <a:t>Position on Slide</a:t>
            </a:r>
            <a:r>
              <a:rPr lang="en-US" sz="1200" dirty="0">
                <a:effectLst/>
                <a:latin typeface="Segoe UI"/>
                <a:ea typeface="Calibri"/>
                <a:cs typeface="Times New Roman"/>
              </a:rPr>
              <a:t> in the right pane, set </a:t>
            </a:r>
            <a:r>
              <a:rPr lang="en-US" sz="1200" b="1" dirty="0">
                <a:effectLst/>
                <a:latin typeface="Segoe UI"/>
                <a:ea typeface="Calibri"/>
                <a:cs typeface="Times New Roman"/>
              </a:rPr>
              <a:t>Horizontal</a:t>
            </a:r>
            <a:r>
              <a:rPr lang="en-US" sz="1200" dirty="0">
                <a:effectLst/>
                <a:latin typeface="Segoe UI"/>
                <a:ea typeface="Calibri"/>
                <a:cs typeface="Times New Roman"/>
              </a:rPr>
              <a:t> to </a:t>
            </a:r>
            <a:r>
              <a:rPr lang="en-US" sz="1200" b="1" dirty="0">
                <a:effectLst/>
                <a:latin typeface="Segoe UI"/>
                <a:ea typeface="Calibri"/>
                <a:cs typeface="Times New Roman"/>
              </a:rPr>
              <a:t>6.00”</a:t>
            </a:r>
            <a:r>
              <a:rPr lang="en-US" sz="1200" dirty="0">
                <a:effectLst/>
                <a:latin typeface="Segoe UI"/>
                <a:ea typeface="Calibri"/>
                <a:cs typeface="Times New Roman"/>
              </a:rPr>
              <a:t> and </a:t>
            </a:r>
            <a:r>
              <a:rPr lang="en-US" sz="1200" b="1" dirty="0">
                <a:effectLst/>
                <a:latin typeface="Segoe UI"/>
                <a:ea typeface="Calibri"/>
                <a:cs typeface="Times New Roman"/>
              </a:rPr>
              <a:t>Vertical</a:t>
            </a:r>
            <a:r>
              <a:rPr lang="en-US" sz="1200" dirty="0">
                <a:effectLst/>
                <a:latin typeface="Segoe UI"/>
                <a:ea typeface="Calibri"/>
                <a:cs typeface="Times New Roman"/>
              </a:rPr>
              <a:t> to </a:t>
            </a:r>
            <a:r>
              <a:rPr lang="en-US" sz="1200" b="1" dirty="0">
                <a:effectLst/>
                <a:latin typeface="Segoe UI"/>
                <a:ea typeface="Calibri"/>
                <a:cs typeface="Times New Roman"/>
              </a:rPr>
              <a:t>0.07”</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Close the </a:t>
            </a:r>
            <a:r>
              <a:rPr lang="en-US" sz="1200" b="1" dirty="0">
                <a:effectLst/>
                <a:latin typeface="Segoe UI"/>
                <a:ea typeface="Calibri"/>
                <a:cs typeface="Times New Roman"/>
              </a:rPr>
              <a:t>Format Video</a:t>
            </a:r>
            <a:r>
              <a:rPr lang="en-US" sz="1200" dirty="0">
                <a:effectLst/>
                <a:latin typeface="Segoe UI"/>
                <a:ea typeface="Calibri"/>
                <a:cs typeface="Times New Roman"/>
              </a:rPr>
              <a:t> dialog box.</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Select the video, click and drag the </a:t>
            </a:r>
            <a:r>
              <a:rPr lang="en-US" sz="1200" b="1" dirty="0">
                <a:effectLst/>
                <a:latin typeface="Segoe UI"/>
                <a:ea typeface="Calibri"/>
                <a:cs typeface="Times New Roman"/>
              </a:rPr>
              <a:t>Yellow Adjustment Handle </a:t>
            </a:r>
            <a:r>
              <a:rPr lang="en-US" sz="1200" dirty="0">
                <a:effectLst/>
                <a:latin typeface="Segoe UI"/>
                <a:ea typeface="Calibri"/>
                <a:cs typeface="Times New Roman"/>
              </a:rPr>
              <a:t>to child’s head on right of picture.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Animation</a:t>
            </a:r>
            <a:r>
              <a:rPr lang="en-US" sz="1200" dirty="0">
                <a:effectLst/>
                <a:latin typeface="Segoe UI"/>
                <a:ea typeface="Calibri"/>
                <a:cs typeface="Times New Roman"/>
              </a:rPr>
              <a:t> group, select </a:t>
            </a:r>
            <a:r>
              <a:rPr lang="en-US" sz="1200" b="1" dirty="0">
                <a:effectLst/>
                <a:latin typeface="Segoe UI"/>
                <a:ea typeface="Calibri"/>
                <a:cs typeface="Times New Roman"/>
              </a:rPr>
              <a:t>Play</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dirty="0">
                <a:effectLst/>
                <a:latin typeface="Segoe UI"/>
                <a:ea typeface="Calibri"/>
                <a:cs typeface="Times New Roman"/>
              </a:rPr>
              <a:t> and select </a:t>
            </a:r>
            <a:r>
              <a:rPr lang="en-US" sz="1200" b="1" dirty="0">
                <a:effectLst/>
                <a:latin typeface="Segoe UI"/>
                <a:ea typeface="Calibri"/>
                <a:cs typeface="Times New Roman"/>
              </a:rPr>
              <a:t>With Previous</a:t>
            </a:r>
            <a:r>
              <a:rPr lang="en-US" sz="1200" dirty="0">
                <a:effectLst/>
                <a:latin typeface="Segoe UI"/>
                <a:ea typeface="Calibri"/>
                <a:cs typeface="Times New Roman"/>
              </a:rPr>
              <a:t>.</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a:solidFill>
                  <a:srgbClr val="000000"/>
                </a:solidFill>
                <a:effectLst/>
                <a:latin typeface="Segoe UI"/>
                <a:ea typeface="Times New Roman"/>
                <a:cs typeface="Times New Roman"/>
              </a:rPr>
              <a:t>On the </a:t>
            </a:r>
            <a:r>
              <a:rPr lang="en-US" sz="1200" b="1" kern="1200" dirty="0">
                <a:solidFill>
                  <a:srgbClr val="000000"/>
                </a:solidFill>
                <a:effectLst/>
                <a:latin typeface="Segoe UI"/>
                <a:ea typeface="Times New Roman"/>
                <a:cs typeface="Times New Roman"/>
              </a:rPr>
              <a:t>Animations</a:t>
            </a:r>
            <a:r>
              <a:rPr lang="en-US" sz="1200" kern="1200" dirty="0">
                <a:solidFill>
                  <a:srgbClr val="000000"/>
                </a:solidFill>
                <a:effectLst/>
                <a:latin typeface="Segoe UI"/>
                <a:ea typeface="Times New Roman"/>
                <a:cs typeface="Times New Roman"/>
              </a:rPr>
              <a:t> tab, in the </a:t>
            </a:r>
            <a:r>
              <a:rPr lang="en-US" sz="1200" b="1" kern="1200" dirty="0">
                <a:solidFill>
                  <a:srgbClr val="000000"/>
                </a:solidFill>
                <a:effectLst/>
                <a:latin typeface="Segoe UI"/>
                <a:ea typeface="Times New Roman"/>
                <a:cs typeface="Times New Roman"/>
              </a:rPr>
              <a:t>Advanced Animation</a:t>
            </a:r>
            <a:r>
              <a:rPr lang="en-US" sz="1200" kern="1200" dirty="0">
                <a:solidFill>
                  <a:srgbClr val="000000"/>
                </a:solidFill>
                <a:effectLst/>
                <a:latin typeface="Segoe UI"/>
                <a:ea typeface="Times New Roman"/>
                <a:cs typeface="Times New Roman"/>
              </a:rPr>
              <a:t> group, click </a:t>
            </a:r>
            <a:r>
              <a:rPr lang="en-US" sz="1200" b="1" kern="1200" dirty="0">
                <a:solidFill>
                  <a:srgbClr val="000000"/>
                </a:solidFill>
                <a:effectLst/>
                <a:latin typeface="Segoe UI"/>
                <a:ea typeface="Times New Roman"/>
                <a:cs typeface="Times New Roman"/>
              </a:rPr>
              <a:t>Add Animation</a:t>
            </a:r>
            <a:r>
              <a:rPr lang="en-US" sz="1200" kern="1200" dirty="0">
                <a:solidFill>
                  <a:srgbClr val="000000"/>
                </a:solidFill>
                <a:effectLst/>
                <a:latin typeface="Segoe UI"/>
                <a:ea typeface="Times New Roman"/>
                <a:cs typeface="Times New Roman"/>
              </a:rPr>
              <a:t>, select </a:t>
            </a:r>
            <a:r>
              <a:rPr lang="en-US" sz="1200" b="1" kern="1200" dirty="0">
                <a:solidFill>
                  <a:srgbClr val="000000"/>
                </a:solidFill>
                <a:effectLst/>
                <a:latin typeface="Segoe UI"/>
                <a:ea typeface="Times New Roman"/>
                <a:cs typeface="Times New Roman"/>
              </a:rPr>
              <a:t>Wipe.</a:t>
            </a:r>
            <a:endParaRPr lang="en-US" sz="1200" dirty="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a:effectLst/>
                <a:latin typeface="Segoe UI"/>
                <a:ea typeface="Calibri"/>
                <a:cs typeface="Times New Roman"/>
              </a:rPr>
              <a:t>Also on the </a:t>
            </a:r>
            <a:r>
              <a:rPr lang="en-US" sz="1200" b="1" dirty="0">
                <a:effectLst/>
                <a:latin typeface="Segoe UI"/>
                <a:ea typeface="Calibri"/>
                <a:cs typeface="Times New Roman"/>
              </a:rPr>
              <a:t>Animations</a:t>
            </a:r>
            <a:r>
              <a:rPr lang="en-US" sz="1200" dirty="0">
                <a:effectLst/>
                <a:latin typeface="Segoe UI"/>
                <a:ea typeface="Calibri"/>
                <a:cs typeface="Times New Roman"/>
              </a:rPr>
              <a:t> tab, in the </a:t>
            </a:r>
            <a:r>
              <a:rPr lang="en-US" sz="1200" b="1" dirty="0">
                <a:effectLst/>
                <a:latin typeface="Segoe UI"/>
                <a:ea typeface="Calibri"/>
                <a:cs typeface="Times New Roman"/>
              </a:rPr>
              <a:t>Timing </a:t>
            </a:r>
            <a:r>
              <a:rPr lang="en-US" sz="1200" dirty="0">
                <a:effectLst/>
                <a:latin typeface="Segoe UI"/>
                <a:ea typeface="Calibri"/>
                <a:cs typeface="Times New Roman"/>
              </a:rPr>
              <a:t>group, click the arrow to the right of </a:t>
            </a:r>
            <a:r>
              <a:rPr lang="en-US" sz="1200" b="1" dirty="0">
                <a:effectLst/>
                <a:latin typeface="Segoe UI"/>
                <a:ea typeface="Calibri"/>
                <a:cs typeface="Times New Roman"/>
              </a:rPr>
              <a:t>Start</a:t>
            </a:r>
            <a:r>
              <a:rPr lang="en-US" sz="1200" b="0" dirty="0">
                <a:effectLst/>
                <a:latin typeface="Segoe UI"/>
                <a:ea typeface="Calibri"/>
                <a:cs typeface="Times New Roman"/>
              </a:rPr>
              <a:t>,</a:t>
            </a:r>
            <a:r>
              <a:rPr lang="en-US" sz="1200" dirty="0">
                <a:effectLst/>
                <a:latin typeface="Segoe UI"/>
                <a:ea typeface="Calibri"/>
                <a:cs typeface="Times New Roman"/>
              </a:rPr>
              <a:t> select </a:t>
            </a:r>
            <a:r>
              <a:rPr lang="en-US" sz="1200" b="1" dirty="0">
                <a:effectLst/>
                <a:latin typeface="Segoe UI"/>
                <a:ea typeface="Calibri"/>
                <a:cs typeface="Times New Roman"/>
              </a:rPr>
              <a:t>With Previous</a:t>
            </a:r>
            <a:r>
              <a:rPr lang="en-US" sz="1200" b="0" dirty="0">
                <a:effectLst/>
                <a:latin typeface="Segoe UI"/>
                <a:ea typeface="Calibri"/>
                <a:cs typeface="Times New Roman"/>
              </a:rPr>
              <a:t>,</a:t>
            </a:r>
            <a:r>
              <a:rPr lang="en-US" sz="1200" kern="1200" dirty="0">
                <a:solidFill>
                  <a:srgbClr val="000000"/>
                </a:solidFill>
                <a:effectLst/>
                <a:latin typeface="Segoe UI"/>
                <a:ea typeface="Times New Roman"/>
                <a:cs typeface="Times New Roman"/>
              </a:rPr>
              <a:t> and set </a:t>
            </a:r>
            <a:r>
              <a:rPr lang="en-US" sz="1200" b="1" kern="1200" dirty="0">
                <a:solidFill>
                  <a:srgbClr val="000000"/>
                </a:solidFill>
                <a:effectLst/>
                <a:latin typeface="Segoe UI"/>
                <a:ea typeface="Times New Roman"/>
                <a:cs typeface="Times New Roman"/>
              </a:rPr>
              <a:t>Duration</a:t>
            </a:r>
            <a:r>
              <a:rPr lang="en-US" sz="1200" kern="1200" dirty="0">
                <a:solidFill>
                  <a:srgbClr val="000000"/>
                </a:solidFill>
                <a:effectLst/>
                <a:latin typeface="Segoe UI"/>
                <a:ea typeface="Times New Roman"/>
                <a:cs typeface="Times New Roman"/>
              </a:rPr>
              <a:t> to </a:t>
            </a:r>
            <a:r>
              <a:rPr lang="en-US" sz="1200" b="1" kern="1200" dirty="0">
                <a:solidFill>
                  <a:srgbClr val="000000"/>
                </a:solidFill>
                <a:effectLst/>
                <a:latin typeface="Segoe UI"/>
                <a:ea typeface="Times New Roman"/>
                <a:cs typeface="Times New Roman"/>
              </a:rPr>
              <a:t>01.00 seconds</a:t>
            </a:r>
            <a:r>
              <a:rPr lang="en-US" sz="1200" kern="1200" dirty="0">
                <a:solidFill>
                  <a:srgbClr val="000000"/>
                </a:solidFill>
                <a:effectLst/>
                <a:latin typeface="Segoe UI"/>
                <a:ea typeface="Times New Roman"/>
                <a:cs typeface="Times New Roman"/>
              </a:rPr>
              <a:t>.</a:t>
            </a: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578DD9A3-7048-4426-A3B0-D699B0AA6213}" type="slidenum">
              <a:rPr lang="en-US" smtClean="0"/>
              <a:t>13</a:t>
            </a:fld>
            <a:endParaRPr lang="en-US"/>
          </a:p>
        </p:txBody>
      </p:sp>
    </p:spTree>
    <p:extLst>
      <p:ext uri="{BB962C8B-B14F-4D97-AF65-F5344CB8AC3E}">
        <p14:creationId xmlns:p14="http://schemas.microsoft.com/office/powerpoint/2010/main" val="125045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9F56CC-7482-4D32-812D-6A61036ABA1F}"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E1136-BE93-4D8E-B6B2-988EBDF9F1AC}" type="slidenum">
              <a:rPr lang="en-US" smtClean="0"/>
              <a:t>‹#›</a:t>
            </a:fld>
            <a:endParaRPr lang="en-US"/>
          </a:p>
        </p:txBody>
      </p:sp>
    </p:spTree>
    <p:extLst>
      <p:ext uri="{BB962C8B-B14F-4D97-AF65-F5344CB8AC3E}">
        <p14:creationId xmlns:p14="http://schemas.microsoft.com/office/powerpoint/2010/main" val="152926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9F56CC-7482-4D32-812D-6A61036ABA1F}"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E1136-BE93-4D8E-B6B2-988EBDF9F1AC}" type="slidenum">
              <a:rPr lang="en-US" smtClean="0"/>
              <a:t>‹#›</a:t>
            </a:fld>
            <a:endParaRPr lang="en-US"/>
          </a:p>
        </p:txBody>
      </p:sp>
    </p:spTree>
    <p:extLst>
      <p:ext uri="{BB962C8B-B14F-4D97-AF65-F5344CB8AC3E}">
        <p14:creationId xmlns:p14="http://schemas.microsoft.com/office/powerpoint/2010/main" val="258038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9F56CC-7482-4D32-812D-6A61036ABA1F}"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E1136-BE93-4D8E-B6B2-988EBDF9F1AC}" type="slidenum">
              <a:rPr lang="en-US" smtClean="0"/>
              <a:t>‹#›</a:t>
            </a:fld>
            <a:endParaRPr lang="en-US"/>
          </a:p>
        </p:txBody>
      </p:sp>
    </p:spTree>
    <p:extLst>
      <p:ext uri="{BB962C8B-B14F-4D97-AF65-F5344CB8AC3E}">
        <p14:creationId xmlns:p14="http://schemas.microsoft.com/office/powerpoint/2010/main" val="83242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9F56CC-7482-4D32-812D-6A61036ABA1F}"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E1136-BE93-4D8E-B6B2-988EBDF9F1AC}" type="slidenum">
              <a:rPr lang="en-US" smtClean="0"/>
              <a:t>‹#›</a:t>
            </a:fld>
            <a:endParaRPr lang="en-US"/>
          </a:p>
        </p:txBody>
      </p:sp>
    </p:spTree>
    <p:extLst>
      <p:ext uri="{BB962C8B-B14F-4D97-AF65-F5344CB8AC3E}">
        <p14:creationId xmlns:p14="http://schemas.microsoft.com/office/powerpoint/2010/main" val="1495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9F56CC-7482-4D32-812D-6A61036ABA1F}"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E1136-BE93-4D8E-B6B2-988EBDF9F1AC}" type="slidenum">
              <a:rPr lang="en-US" smtClean="0"/>
              <a:t>‹#›</a:t>
            </a:fld>
            <a:endParaRPr lang="en-US"/>
          </a:p>
        </p:txBody>
      </p:sp>
    </p:spTree>
    <p:extLst>
      <p:ext uri="{BB962C8B-B14F-4D97-AF65-F5344CB8AC3E}">
        <p14:creationId xmlns:p14="http://schemas.microsoft.com/office/powerpoint/2010/main" val="295189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9F56CC-7482-4D32-812D-6A61036ABA1F}"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E1136-BE93-4D8E-B6B2-988EBDF9F1AC}" type="slidenum">
              <a:rPr lang="en-US" smtClean="0"/>
              <a:t>‹#›</a:t>
            </a:fld>
            <a:endParaRPr lang="en-US"/>
          </a:p>
        </p:txBody>
      </p:sp>
    </p:spTree>
    <p:extLst>
      <p:ext uri="{BB962C8B-B14F-4D97-AF65-F5344CB8AC3E}">
        <p14:creationId xmlns:p14="http://schemas.microsoft.com/office/powerpoint/2010/main" val="2643968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9F56CC-7482-4D32-812D-6A61036ABA1F}" type="datetimeFigureOut">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E1136-BE93-4D8E-B6B2-988EBDF9F1AC}" type="slidenum">
              <a:rPr lang="en-US" smtClean="0"/>
              <a:t>‹#›</a:t>
            </a:fld>
            <a:endParaRPr lang="en-US"/>
          </a:p>
        </p:txBody>
      </p:sp>
    </p:spTree>
    <p:extLst>
      <p:ext uri="{BB962C8B-B14F-4D97-AF65-F5344CB8AC3E}">
        <p14:creationId xmlns:p14="http://schemas.microsoft.com/office/powerpoint/2010/main" val="279526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9F56CC-7482-4D32-812D-6A61036ABA1F}"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E1136-BE93-4D8E-B6B2-988EBDF9F1AC}" type="slidenum">
              <a:rPr lang="en-US" smtClean="0"/>
              <a:t>‹#›</a:t>
            </a:fld>
            <a:endParaRPr lang="en-US"/>
          </a:p>
        </p:txBody>
      </p:sp>
    </p:spTree>
    <p:extLst>
      <p:ext uri="{BB962C8B-B14F-4D97-AF65-F5344CB8AC3E}">
        <p14:creationId xmlns:p14="http://schemas.microsoft.com/office/powerpoint/2010/main" val="261956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F56CC-7482-4D32-812D-6A61036ABA1F}" type="datetimeFigureOut">
              <a:rPr lang="en-US" smtClean="0"/>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E1136-BE93-4D8E-B6B2-988EBDF9F1AC}" type="slidenum">
              <a:rPr lang="en-US" smtClean="0"/>
              <a:t>‹#›</a:t>
            </a:fld>
            <a:endParaRPr lang="en-US"/>
          </a:p>
        </p:txBody>
      </p:sp>
    </p:spTree>
    <p:extLst>
      <p:ext uri="{BB962C8B-B14F-4D97-AF65-F5344CB8AC3E}">
        <p14:creationId xmlns:p14="http://schemas.microsoft.com/office/powerpoint/2010/main" val="59182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49F56CC-7482-4D32-812D-6A61036ABA1F}"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E1136-BE93-4D8E-B6B2-988EBDF9F1AC}" type="slidenum">
              <a:rPr lang="en-US" smtClean="0"/>
              <a:t>‹#›</a:t>
            </a:fld>
            <a:endParaRPr lang="en-US"/>
          </a:p>
        </p:txBody>
      </p:sp>
    </p:spTree>
    <p:extLst>
      <p:ext uri="{BB962C8B-B14F-4D97-AF65-F5344CB8AC3E}">
        <p14:creationId xmlns:p14="http://schemas.microsoft.com/office/powerpoint/2010/main" val="1286908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49F56CC-7482-4D32-812D-6A61036ABA1F}"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E1136-BE93-4D8E-B6B2-988EBDF9F1AC}" type="slidenum">
              <a:rPr lang="en-US" smtClean="0"/>
              <a:t>‹#›</a:t>
            </a:fld>
            <a:endParaRPr lang="en-US"/>
          </a:p>
        </p:txBody>
      </p:sp>
    </p:spTree>
    <p:extLst>
      <p:ext uri="{BB962C8B-B14F-4D97-AF65-F5344CB8AC3E}">
        <p14:creationId xmlns:p14="http://schemas.microsoft.com/office/powerpoint/2010/main" val="1769263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9F56CC-7482-4D32-812D-6A61036ABA1F}" type="datetimeFigureOut">
              <a:rPr lang="en-US" smtClean="0"/>
              <a:t>9/25/2017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E1136-BE93-4D8E-B6B2-988EBDF9F1AC}" type="slidenum">
              <a:rPr lang="en-US" smtClean="0"/>
              <a:t>‹#›</a:t>
            </a:fld>
            <a:endParaRPr lang="en-US"/>
          </a:p>
        </p:txBody>
      </p:sp>
    </p:spTree>
    <p:extLst>
      <p:ext uri="{BB962C8B-B14F-4D97-AF65-F5344CB8AC3E}">
        <p14:creationId xmlns:p14="http://schemas.microsoft.com/office/powerpoint/2010/main" val="2951308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microsoft.com/office/2007/relationships/media" Target="../media/media2.wmv"/><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video" Target="../media/media3.wmv"/><Relationship Id="rId11" Type="http://schemas.openxmlformats.org/officeDocument/2006/relationships/image" Target="../media/image3.png"/><Relationship Id="rId5" Type="http://schemas.microsoft.com/office/2007/relationships/media" Target="../media/media3.wmv"/><Relationship Id="rId10" Type="http://schemas.openxmlformats.org/officeDocument/2006/relationships/image" Target="../media/image2.png"/><Relationship Id="rId4" Type="http://schemas.openxmlformats.org/officeDocument/2006/relationships/video" Target="../media/media2.wmv"/><Relationship Id="rId9"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7.xml"/><Relationship Id="rId3" Type="http://schemas.microsoft.com/office/2007/relationships/media" Target="../media/media2.wmv"/><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video" Target="../media/media3.wmv"/><Relationship Id="rId11" Type="http://schemas.openxmlformats.org/officeDocument/2006/relationships/image" Target="../media/image3.png"/><Relationship Id="rId5" Type="http://schemas.microsoft.com/office/2007/relationships/media" Target="../media/media3.wmv"/><Relationship Id="rId10" Type="http://schemas.openxmlformats.org/officeDocument/2006/relationships/image" Target="../media/image2.png"/><Relationship Id="rId4" Type="http://schemas.openxmlformats.org/officeDocument/2006/relationships/video" Target="../media/media2.wmv"/><Relationship Id="rId9" Type="http://schemas.openxmlformats.org/officeDocument/2006/relationships/image" Target="../media/image1.jp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8.xml"/><Relationship Id="rId3" Type="http://schemas.microsoft.com/office/2007/relationships/media" Target="../media/media2.wmv"/><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video" Target="../media/media3.wmv"/><Relationship Id="rId11" Type="http://schemas.openxmlformats.org/officeDocument/2006/relationships/image" Target="../media/image3.png"/><Relationship Id="rId5" Type="http://schemas.microsoft.com/office/2007/relationships/media" Target="../media/media3.wmv"/><Relationship Id="rId10" Type="http://schemas.openxmlformats.org/officeDocument/2006/relationships/image" Target="../media/image2.png"/><Relationship Id="rId4" Type="http://schemas.openxmlformats.org/officeDocument/2006/relationships/video" Target="../media/media2.wmv"/><Relationship Id="rId9"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Red_Checkmark.svg" TargetMode="External"/><Relationship Id="rId2" Type="http://schemas.openxmlformats.org/officeDocument/2006/relationships/image" Target="../media/image9.png&amp;ehk=b5KnY7HLILg2acnqO2WobQ&amp;r=0&amp;pid=OfficeInsert"/><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microsoft.com/office/2007/relationships/media" Target="../media/media2.wmv"/><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video" Target="../media/media3.wmv"/><Relationship Id="rId11" Type="http://schemas.openxmlformats.org/officeDocument/2006/relationships/image" Target="../media/image3.png"/><Relationship Id="rId5" Type="http://schemas.microsoft.com/office/2007/relationships/media" Target="../media/media3.wmv"/><Relationship Id="rId10" Type="http://schemas.openxmlformats.org/officeDocument/2006/relationships/image" Target="../media/image2.png"/><Relationship Id="rId4" Type="http://schemas.openxmlformats.org/officeDocument/2006/relationships/video" Target="../media/media2.wmv"/><Relationship Id="rId9"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3" Type="http://schemas.microsoft.com/office/2007/relationships/media" Target="../media/media2.wmv"/><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video" Target="../media/media3.wmv"/><Relationship Id="rId11" Type="http://schemas.openxmlformats.org/officeDocument/2006/relationships/image" Target="../media/image3.png"/><Relationship Id="rId5" Type="http://schemas.microsoft.com/office/2007/relationships/media" Target="../media/media3.wmv"/><Relationship Id="rId10" Type="http://schemas.openxmlformats.org/officeDocument/2006/relationships/image" Target="../media/image2.png"/><Relationship Id="rId4" Type="http://schemas.openxmlformats.org/officeDocument/2006/relationships/video" Target="../media/media2.wmv"/><Relationship Id="rId9"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4.xml"/><Relationship Id="rId3" Type="http://schemas.microsoft.com/office/2007/relationships/media" Target="../media/media2.wmv"/><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video" Target="../media/media3.wmv"/><Relationship Id="rId11" Type="http://schemas.openxmlformats.org/officeDocument/2006/relationships/image" Target="../media/image3.png"/><Relationship Id="rId5" Type="http://schemas.microsoft.com/office/2007/relationships/media" Target="../media/media3.wmv"/><Relationship Id="rId10" Type="http://schemas.openxmlformats.org/officeDocument/2006/relationships/image" Target="../media/image2.png"/><Relationship Id="rId4" Type="http://schemas.openxmlformats.org/officeDocument/2006/relationships/video" Target="../media/media2.wmv"/><Relationship Id="rId9" Type="http://schemas.openxmlformats.org/officeDocument/2006/relationships/image" Target="../media/image1.jp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5.xml"/><Relationship Id="rId3" Type="http://schemas.microsoft.com/office/2007/relationships/media" Target="../media/media2.wmv"/><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video" Target="../media/media3.wmv"/><Relationship Id="rId11" Type="http://schemas.openxmlformats.org/officeDocument/2006/relationships/image" Target="../media/image3.png"/><Relationship Id="rId5" Type="http://schemas.microsoft.com/office/2007/relationships/media" Target="../media/media3.wmv"/><Relationship Id="rId10" Type="http://schemas.openxmlformats.org/officeDocument/2006/relationships/image" Target="../media/image2.png"/><Relationship Id="rId4" Type="http://schemas.openxmlformats.org/officeDocument/2006/relationships/video" Target="../media/media2.wmv"/><Relationship Id="rId9"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6.xml"/><Relationship Id="rId3" Type="http://schemas.microsoft.com/office/2007/relationships/media" Target="../media/media2.wmv"/><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video" Target="../media/media3.wmv"/><Relationship Id="rId11" Type="http://schemas.openxmlformats.org/officeDocument/2006/relationships/image" Target="../media/image3.png"/><Relationship Id="rId5" Type="http://schemas.microsoft.com/office/2007/relationships/media" Target="../media/media3.wmv"/><Relationship Id="rId10" Type="http://schemas.openxmlformats.org/officeDocument/2006/relationships/image" Target="../media/image2.png"/><Relationship Id="rId4" Type="http://schemas.openxmlformats.org/officeDocument/2006/relationships/video" Target="../media/media2.wmv"/><Relationship Id="rId9"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35670" y="0"/>
            <a:ext cx="9144000" cy="5029200"/>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halkboard_1_600x340_v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rot="184738">
            <a:off x="2605636" y="932819"/>
            <a:ext cx="3670826" cy="2048256"/>
          </a:xfrm>
          <a:prstGeom prst="cloudCallout">
            <a:avLst>
              <a:gd name="adj1" fmla="val -32443"/>
              <a:gd name="adj2" fmla="val 63520"/>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pic>
        <p:nvPicPr>
          <p:cNvPr id="2" name="Horses in Pasture.wm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11"/>
          <a:srcRect t="-80" b="27449"/>
          <a:stretch/>
        </p:blipFill>
        <p:spPr>
          <a:xfrm>
            <a:off x="31377" y="180087"/>
            <a:ext cx="3622422" cy="1978501"/>
          </a:xfrm>
          <a:prstGeom prst="cloudCallout">
            <a:avLst>
              <a:gd name="adj1" fmla="val -29975"/>
              <a:gd name="adj2" fmla="val 71693"/>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pic>
        <p:nvPicPr>
          <p:cNvPr id="8" name="Running.wmv">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rotWithShape="1">
          <a:blip r:embed="rId12"/>
          <a:srcRect t="-51" b="17285"/>
          <a:stretch/>
        </p:blipFill>
        <p:spPr>
          <a:xfrm>
            <a:off x="5485993" y="67423"/>
            <a:ext cx="3658007" cy="2278613"/>
          </a:xfrm>
          <a:prstGeom prst="cloudCallout">
            <a:avLst>
              <a:gd name="adj1" fmla="val 29177"/>
              <a:gd name="adj2" fmla="val 64939"/>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sp>
        <p:nvSpPr>
          <p:cNvPr id="6" name="Rectangle 5">
            <a:extLst>
              <a:ext uri="{FF2B5EF4-FFF2-40B4-BE49-F238E27FC236}">
                <a16:creationId xmlns:a16="http://schemas.microsoft.com/office/drawing/2014/main" id="{C03802D2-1538-417E-BF55-539145A11BCE}"/>
              </a:ext>
            </a:extLst>
          </p:cNvPr>
          <p:cNvSpPr/>
          <p:nvPr/>
        </p:nvSpPr>
        <p:spPr>
          <a:xfrm rot="201973">
            <a:off x="3519225" y="1499623"/>
            <a:ext cx="2101344" cy="954107"/>
          </a:xfrm>
          <a:prstGeom prst="rect">
            <a:avLst/>
          </a:prstGeom>
          <a:noFill/>
        </p:spPr>
        <p:txBody>
          <a:bodyPr wrap="none" lIns="91440" tIns="45720" rIns="91440" bIns="45720">
            <a:spAutoFit/>
          </a:bodyPr>
          <a:lstStyle/>
          <a:p>
            <a:pPr algn="ctr"/>
            <a: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Personal</a:t>
            </a:r>
            <a:b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Narrative</a:t>
            </a:r>
          </a:p>
        </p:txBody>
      </p:sp>
      <p:sp>
        <p:nvSpPr>
          <p:cNvPr id="7" name="Rectangle 6">
            <a:extLst>
              <a:ext uri="{FF2B5EF4-FFF2-40B4-BE49-F238E27FC236}">
                <a16:creationId xmlns:a16="http://schemas.microsoft.com/office/drawing/2014/main" id="{474D0732-B604-4666-9622-1C1725076448}"/>
              </a:ext>
            </a:extLst>
          </p:cNvPr>
          <p:cNvSpPr/>
          <p:nvPr/>
        </p:nvSpPr>
        <p:spPr>
          <a:xfrm>
            <a:off x="195529" y="4495459"/>
            <a:ext cx="8830636" cy="1631216"/>
          </a:xfrm>
          <a:prstGeom prst="rect">
            <a:avLst/>
          </a:prstGeom>
          <a:solidFill>
            <a:schemeClr val="tx1"/>
          </a:solidFill>
        </p:spPr>
        <p:txBody>
          <a:bodyPr wrap="square" lIns="91440" tIns="45720" rIns="91440" bIns="45720">
            <a:spAutoFit/>
          </a:bodyPr>
          <a:lstStyle/>
          <a:p>
            <a:pPr algn="ctr"/>
            <a:r>
              <a:rPr lang="en-US" sz="5000" b="1" cap="none" spc="0" dirty="0">
                <a:ln w="6600">
                  <a:solidFill>
                    <a:schemeClr val="accent2"/>
                  </a:solidFill>
                  <a:prstDash val="solid"/>
                </a:ln>
                <a:solidFill>
                  <a:srgbClr val="FFFFFF"/>
                </a:solidFill>
                <a:effectLst>
                  <a:outerShdw dist="38100" dir="2700000" algn="tl" rotWithShape="0">
                    <a:schemeClr val="accent2"/>
                  </a:outerShdw>
                </a:effectLst>
              </a:rPr>
              <a:t>Fill in the blanks on your notes</a:t>
            </a:r>
            <a:br>
              <a:rPr lang="en-US" sz="5000" b="1" cap="none" spc="0" dirty="0">
                <a:ln w="6600">
                  <a:solidFill>
                    <a:schemeClr val="accent2"/>
                  </a:solidFill>
                  <a:prstDash val="solid"/>
                </a:ln>
                <a:solidFill>
                  <a:srgbClr val="FFFFFF"/>
                </a:solidFill>
                <a:effectLst>
                  <a:outerShdw dist="38100" dir="2700000" algn="tl" rotWithShape="0">
                    <a:schemeClr val="accent2"/>
                  </a:outerShdw>
                </a:effectLst>
              </a:rPr>
            </a:br>
            <a:r>
              <a:rPr lang="en-US" sz="5000" b="1" cap="none" spc="0" dirty="0">
                <a:ln w="6600">
                  <a:solidFill>
                    <a:schemeClr val="accent2"/>
                  </a:solidFill>
                  <a:prstDash val="solid"/>
                </a:ln>
                <a:solidFill>
                  <a:srgbClr val="FFFFFF"/>
                </a:solidFill>
                <a:effectLst>
                  <a:outerShdw dist="38100" dir="2700000" algn="tl" rotWithShape="0">
                    <a:schemeClr val="accent2"/>
                  </a:outerShdw>
                </a:effectLst>
              </a:rPr>
              <a:t>during the presentation!</a:t>
            </a:r>
          </a:p>
        </p:txBody>
      </p:sp>
    </p:spTree>
    <p:extLst>
      <p:ext uri="{BB962C8B-B14F-4D97-AF65-F5344CB8AC3E}">
        <p14:creationId xmlns:p14="http://schemas.microsoft.com/office/powerpoint/2010/main" val="188385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9" fill="hold"/>
                                        <p:tgtEl>
                                          <p:spTgt spid="2"/>
                                        </p:tgtEl>
                                      </p:cBhvr>
                                    </p:cmd>
                                  </p:childTnLst>
                                </p:cTn>
                              </p:par>
                              <p:par>
                                <p:cTn id="7" presetID="22"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1000"/>
                                        <p:tgtEl>
                                          <p:spTgt spid="2"/>
                                        </p:tgtEl>
                                      </p:cBhvr>
                                    </p:animEffect>
                                  </p:childTnLst>
                                </p:cTn>
                              </p:par>
                            </p:childTnLst>
                          </p:cTn>
                        </p:par>
                        <p:par>
                          <p:cTn id="10" fill="hold">
                            <p:stCondLst>
                              <p:cond delay="10009"/>
                            </p:stCondLst>
                            <p:childTnLst>
                              <p:par>
                                <p:cTn id="11" presetID="1" presetClass="mediacall" presetSubtype="0" fill="hold" nodeType="afterEffect">
                                  <p:stCondLst>
                                    <p:cond delay="0"/>
                                  </p:stCondLst>
                                  <p:childTnLst>
                                    <p:cmd type="call" cmd="playFrom(0.0)">
                                      <p:cBhvr>
                                        <p:cTn id="12" dur="7974" fill="hold"/>
                                        <p:tgtEl>
                                          <p:spTgt spid="5"/>
                                        </p:tgtEl>
                                      </p:cBhvr>
                                    </p:cmd>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000"/>
                                        <p:tgtEl>
                                          <p:spTgt spid="5"/>
                                        </p:tgtEl>
                                      </p:cBhvr>
                                    </p:animEffect>
                                  </p:childTnLst>
                                </p:cTn>
                              </p:par>
                            </p:childTnLst>
                          </p:cTn>
                        </p:par>
                        <p:par>
                          <p:cTn id="16" fill="hold">
                            <p:stCondLst>
                              <p:cond delay="17983"/>
                            </p:stCondLst>
                            <p:childTnLst>
                              <p:par>
                                <p:cTn id="17" presetID="1" presetClass="mediacall" presetSubtype="0" fill="hold" nodeType="afterEffect">
                                  <p:stCondLst>
                                    <p:cond delay="0"/>
                                  </p:stCondLst>
                                  <p:childTnLst>
                                    <p:cmd type="call" cmd="playFrom(0.0)">
                                      <p:cBhvr>
                                        <p:cTn id="18" dur="14614" fill="hold"/>
                                        <p:tgtEl>
                                          <p:spTgt spid="8"/>
                                        </p:tgtEl>
                                      </p:cBhvr>
                                    </p:cmd>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1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fill="hold" display="0">
                  <p:stCondLst>
                    <p:cond delay="indefinite"/>
                  </p:stCondLst>
                </p:cTn>
                <p:tgtEl>
                  <p:spTgt spid="2"/>
                </p:tgtEl>
              </p:cMediaNode>
            </p:video>
            <p:video>
              <p:cMediaNode vol="80000">
                <p:cTn id="28" fill="hold" display="0">
                  <p:stCondLst>
                    <p:cond delay="indefinite"/>
                  </p:stCondLst>
                </p:cTn>
                <p:tgtEl>
                  <p:spTgt spid="5"/>
                </p:tgtEl>
              </p:cMediaNode>
            </p:video>
            <p:video>
              <p:cMediaNode vol="80000">
                <p:cTn id="29" fill="hold" display="0">
                  <p:stCondLst>
                    <p:cond delay="indefinite"/>
                  </p:stCondLst>
                </p:cTn>
                <p:tgtEl>
                  <p:spTgt spid="8"/>
                </p:tgtEl>
              </p:cMediaNode>
            </p:video>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5E7FDF-ADD1-4E79-B8DA-DDE5D792CF63}"/>
              </a:ext>
            </a:extLst>
          </p:cNvPr>
          <p:cNvPicPr>
            <a:picLocks noChangeAspect="1"/>
          </p:cNvPicPr>
          <p:nvPr/>
        </p:nvPicPr>
        <p:blipFill>
          <a:blip r:embed="rId2"/>
          <a:stretch>
            <a:fillRect/>
          </a:stretch>
        </p:blipFill>
        <p:spPr>
          <a:xfrm>
            <a:off x="4251488" y="2911415"/>
            <a:ext cx="4578481" cy="3382989"/>
          </a:xfrm>
          <a:prstGeom prst="rect">
            <a:avLst/>
          </a:prstGeom>
        </p:spPr>
      </p:pic>
      <p:sp>
        <p:nvSpPr>
          <p:cNvPr id="2" name="Title 1">
            <a:extLst>
              <a:ext uri="{FF2B5EF4-FFF2-40B4-BE49-F238E27FC236}">
                <a16:creationId xmlns:a16="http://schemas.microsoft.com/office/drawing/2014/main" id="{8E73E4FD-1C67-4215-A91E-A3B961A98178}"/>
              </a:ext>
            </a:extLst>
          </p:cNvPr>
          <p:cNvSpPr>
            <a:spLocks noGrp="1"/>
          </p:cNvSpPr>
          <p:nvPr>
            <p:ph type="title"/>
          </p:nvPr>
        </p:nvSpPr>
        <p:spPr/>
        <p:txBody>
          <a:bodyPr/>
          <a:lstStyle/>
          <a:p>
            <a:r>
              <a:rPr lang="en-US" dirty="0"/>
              <a:t>Example From “Ashley”</a:t>
            </a:r>
          </a:p>
        </p:txBody>
      </p:sp>
      <p:pic>
        <p:nvPicPr>
          <p:cNvPr id="4" name="Picture 3">
            <a:extLst>
              <a:ext uri="{FF2B5EF4-FFF2-40B4-BE49-F238E27FC236}">
                <a16:creationId xmlns:a16="http://schemas.microsoft.com/office/drawing/2014/main" id="{C40CDB22-7DDB-488F-B82A-1A9707B9C10E}"/>
              </a:ext>
            </a:extLst>
          </p:cNvPr>
          <p:cNvPicPr>
            <a:picLocks noChangeAspect="1"/>
          </p:cNvPicPr>
          <p:nvPr/>
        </p:nvPicPr>
        <p:blipFill>
          <a:blip r:embed="rId3"/>
          <a:stretch>
            <a:fillRect/>
          </a:stretch>
        </p:blipFill>
        <p:spPr>
          <a:xfrm>
            <a:off x="688598" y="1417638"/>
            <a:ext cx="4486275" cy="3400425"/>
          </a:xfrm>
          <a:prstGeom prst="rect">
            <a:avLst/>
          </a:prstGeom>
        </p:spPr>
      </p:pic>
      <p:sp>
        <p:nvSpPr>
          <p:cNvPr id="3" name="TextBox 2">
            <a:extLst>
              <a:ext uri="{FF2B5EF4-FFF2-40B4-BE49-F238E27FC236}">
                <a16:creationId xmlns:a16="http://schemas.microsoft.com/office/drawing/2014/main" id="{0DEB8745-8BB2-43E2-A772-D3D30976AEDC}"/>
              </a:ext>
            </a:extLst>
          </p:cNvPr>
          <p:cNvSpPr txBox="1"/>
          <p:nvPr/>
        </p:nvSpPr>
        <p:spPr>
          <a:xfrm>
            <a:off x="5486400" y="1498862"/>
            <a:ext cx="3200400" cy="923330"/>
          </a:xfrm>
          <a:prstGeom prst="rect">
            <a:avLst/>
          </a:prstGeom>
          <a:noFill/>
        </p:spPr>
        <p:txBody>
          <a:bodyPr wrap="square" rtlCol="0">
            <a:spAutoFit/>
          </a:bodyPr>
          <a:lstStyle/>
          <a:p>
            <a:r>
              <a:rPr lang="en-US" dirty="0"/>
              <a:t>The “</a:t>
            </a:r>
            <a:r>
              <a:rPr lang="en-US" dirty="0" err="1"/>
              <a:t>Ashleys</a:t>
            </a:r>
            <a:r>
              <a:rPr lang="en-US" dirty="0"/>
              <a:t>” in the cartoon </a:t>
            </a:r>
            <a:r>
              <a:rPr lang="en-US" i="1" dirty="0"/>
              <a:t>Recess</a:t>
            </a:r>
            <a:r>
              <a:rPr lang="en-US" dirty="0"/>
              <a:t> were the popular girls in school.</a:t>
            </a:r>
          </a:p>
        </p:txBody>
      </p:sp>
      <p:sp>
        <p:nvSpPr>
          <p:cNvPr id="6" name="TextBox 5">
            <a:extLst>
              <a:ext uri="{FF2B5EF4-FFF2-40B4-BE49-F238E27FC236}">
                <a16:creationId xmlns:a16="http://schemas.microsoft.com/office/drawing/2014/main" id="{7BF5DFD0-99C5-4731-A110-E63053D53168}"/>
              </a:ext>
            </a:extLst>
          </p:cNvPr>
          <p:cNvSpPr txBox="1"/>
          <p:nvPr/>
        </p:nvSpPr>
        <p:spPr>
          <a:xfrm>
            <a:off x="688598" y="4990873"/>
            <a:ext cx="3200400" cy="1477328"/>
          </a:xfrm>
          <a:prstGeom prst="rect">
            <a:avLst/>
          </a:prstGeom>
          <a:noFill/>
        </p:spPr>
        <p:txBody>
          <a:bodyPr wrap="square" rtlCol="0">
            <a:spAutoFit/>
          </a:bodyPr>
          <a:lstStyle/>
          <a:p>
            <a:r>
              <a:rPr lang="en-US" dirty="0"/>
              <a:t>In the show </a:t>
            </a:r>
            <a:r>
              <a:rPr lang="en-US" i="1" dirty="0"/>
              <a:t>Scream Queens</a:t>
            </a:r>
            <a:r>
              <a:rPr lang="en-US" dirty="0"/>
              <a:t>, the leader of a sorority is named Chanel. She demands that everyone call the main girls of the sorority Chanel as well.</a:t>
            </a:r>
          </a:p>
        </p:txBody>
      </p:sp>
    </p:spTree>
    <p:extLst>
      <p:ext uri="{BB962C8B-B14F-4D97-AF65-F5344CB8AC3E}">
        <p14:creationId xmlns:p14="http://schemas.microsoft.com/office/powerpoint/2010/main" val="558167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35670" y="0"/>
            <a:ext cx="9144000" cy="5029200"/>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halkboard_1_600x340_v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rot="184738">
            <a:off x="2605636" y="932819"/>
            <a:ext cx="3670826" cy="2048256"/>
          </a:xfrm>
          <a:prstGeom prst="cloudCallout">
            <a:avLst>
              <a:gd name="adj1" fmla="val -32443"/>
              <a:gd name="adj2" fmla="val 63520"/>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pic>
        <p:nvPicPr>
          <p:cNvPr id="2" name="Horses in Pasture.wm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11"/>
          <a:srcRect t="-80" b="27449"/>
          <a:stretch/>
        </p:blipFill>
        <p:spPr>
          <a:xfrm>
            <a:off x="31377" y="180087"/>
            <a:ext cx="3622422" cy="1978501"/>
          </a:xfrm>
          <a:prstGeom prst="cloudCallout">
            <a:avLst>
              <a:gd name="adj1" fmla="val -29975"/>
              <a:gd name="adj2" fmla="val 71693"/>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pic>
        <p:nvPicPr>
          <p:cNvPr id="8" name="Running.wmv">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rotWithShape="1">
          <a:blip r:embed="rId12"/>
          <a:srcRect t="-51" b="17285"/>
          <a:stretch/>
        </p:blipFill>
        <p:spPr>
          <a:xfrm>
            <a:off x="5485993" y="67423"/>
            <a:ext cx="3658007" cy="2278613"/>
          </a:xfrm>
          <a:prstGeom prst="cloudCallout">
            <a:avLst>
              <a:gd name="adj1" fmla="val 29177"/>
              <a:gd name="adj2" fmla="val 64939"/>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sp>
        <p:nvSpPr>
          <p:cNvPr id="6" name="Rectangle 5">
            <a:extLst>
              <a:ext uri="{FF2B5EF4-FFF2-40B4-BE49-F238E27FC236}">
                <a16:creationId xmlns:a16="http://schemas.microsoft.com/office/drawing/2014/main" id="{C03802D2-1538-417E-BF55-539145A11BCE}"/>
              </a:ext>
            </a:extLst>
          </p:cNvPr>
          <p:cNvSpPr/>
          <p:nvPr/>
        </p:nvSpPr>
        <p:spPr>
          <a:xfrm rot="201973">
            <a:off x="3519225" y="1499623"/>
            <a:ext cx="2101344" cy="954107"/>
          </a:xfrm>
          <a:prstGeom prst="rect">
            <a:avLst/>
          </a:prstGeom>
          <a:noFill/>
        </p:spPr>
        <p:txBody>
          <a:bodyPr wrap="none" lIns="91440" tIns="45720" rIns="91440" bIns="45720">
            <a:spAutoFit/>
          </a:bodyPr>
          <a:lstStyle/>
          <a:p>
            <a:pPr algn="ctr"/>
            <a: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Personal</a:t>
            </a:r>
            <a:b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Narrative</a:t>
            </a:r>
          </a:p>
        </p:txBody>
      </p:sp>
      <p:sp>
        <p:nvSpPr>
          <p:cNvPr id="7" name="TextBox 6">
            <a:extLst>
              <a:ext uri="{FF2B5EF4-FFF2-40B4-BE49-F238E27FC236}">
                <a16:creationId xmlns:a16="http://schemas.microsoft.com/office/drawing/2014/main" id="{3B39DFE2-4DD5-4AA3-90D0-B5825BF03CD1}"/>
              </a:ext>
            </a:extLst>
          </p:cNvPr>
          <p:cNvSpPr txBox="1"/>
          <p:nvPr/>
        </p:nvSpPr>
        <p:spPr>
          <a:xfrm>
            <a:off x="989814" y="3516198"/>
            <a:ext cx="7324627" cy="2785378"/>
          </a:xfrm>
          <a:prstGeom prst="rect">
            <a:avLst/>
          </a:prstGeom>
          <a:solidFill>
            <a:srgbClr val="008000"/>
          </a:solidFill>
          <a:ln w="38100">
            <a:solidFill>
              <a:srgbClr val="003300"/>
            </a:solidFill>
          </a:ln>
        </p:spPr>
        <p:txBody>
          <a:bodyPr wrap="square" rtlCol="0">
            <a:spAutoFit/>
          </a:bodyPr>
          <a:lstStyle/>
          <a:p>
            <a:pPr algn="ctr"/>
            <a:endParaRPr lang="en-US" sz="3500" b="1" spc="300" dirty="0">
              <a:solidFill>
                <a:schemeClr val="bg1"/>
              </a:solidFill>
              <a:latin typeface="Century Schoolbook" panose="02040604050505020304" pitchFamily="18" charset="0"/>
            </a:endParaRPr>
          </a:p>
          <a:p>
            <a:pPr algn="ctr"/>
            <a:r>
              <a:rPr lang="en-US" sz="3500" b="1" spc="300" dirty="0">
                <a:solidFill>
                  <a:schemeClr val="bg1"/>
                </a:solidFill>
                <a:latin typeface="Century Schoolbook" panose="02040604050505020304" pitchFamily="18" charset="0"/>
              </a:rPr>
              <a:t>To hook their audience, the author begins with an </a:t>
            </a:r>
            <a:r>
              <a:rPr lang="en-US" sz="3500" b="1" u="sng" spc="300" dirty="0">
                <a:solidFill>
                  <a:schemeClr val="bg1"/>
                </a:solidFill>
                <a:latin typeface="Century Schoolbook" panose="02040604050505020304" pitchFamily="18" charset="0"/>
              </a:rPr>
              <a:t>engaging lead</a:t>
            </a:r>
            <a:r>
              <a:rPr lang="en-US" sz="3500" b="1" spc="300" dirty="0">
                <a:solidFill>
                  <a:schemeClr val="bg1"/>
                </a:solidFill>
                <a:latin typeface="Century Schoolbook" panose="02040604050505020304" pitchFamily="18" charset="0"/>
              </a:rPr>
              <a:t>.</a:t>
            </a:r>
          </a:p>
          <a:p>
            <a:pPr algn="ctr"/>
            <a:endParaRPr lang="en-US" sz="3500" b="1" spc="30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2401032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9" fill="hold"/>
                                        <p:tgtEl>
                                          <p:spTgt spid="2"/>
                                        </p:tgtEl>
                                      </p:cBhvr>
                                    </p:cmd>
                                  </p:childTnLst>
                                </p:cTn>
                              </p:par>
                              <p:par>
                                <p:cTn id="7" presetID="22"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1000"/>
                                        <p:tgtEl>
                                          <p:spTgt spid="2"/>
                                        </p:tgtEl>
                                      </p:cBhvr>
                                    </p:animEffect>
                                  </p:childTnLst>
                                </p:cTn>
                              </p:par>
                              <p:par>
                                <p:cTn id="10" presetID="1" presetClass="mediacall" presetSubtype="0" fill="hold" nodeType="withEffect">
                                  <p:stCondLst>
                                    <p:cond delay="0"/>
                                  </p:stCondLst>
                                  <p:childTnLst>
                                    <p:cmd type="call" cmd="playFrom(0.0)">
                                      <p:cBhvr>
                                        <p:cTn id="11" dur="7974" fill="hold"/>
                                        <p:tgtEl>
                                          <p:spTgt spid="5"/>
                                        </p:tgtEl>
                                      </p:cBhvr>
                                    </p:cmd>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1000"/>
                                        <p:tgtEl>
                                          <p:spTgt spid="5"/>
                                        </p:tgtEl>
                                      </p:cBhvr>
                                    </p:animEffect>
                                  </p:childTnLst>
                                </p:cTn>
                              </p:par>
                              <p:par>
                                <p:cTn id="15" presetID="1" presetClass="mediacall" presetSubtype="0" fill="hold" nodeType="withEffect">
                                  <p:stCondLst>
                                    <p:cond delay="0"/>
                                  </p:stCondLst>
                                  <p:childTnLst>
                                    <p:cmd type="call" cmd="playFrom(0.0)">
                                      <p:cBhvr>
                                        <p:cTn id="16" dur="14614" fill="hold"/>
                                        <p:tgtEl>
                                          <p:spTgt spid="8"/>
                                        </p:tgtEl>
                                      </p:cBhvr>
                                    </p:cmd>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2"/>
                </p:tgtEl>
              </p:cMediaNode>
            </p:video>
            <p:video>
              <p:cMediaNode vol="80000">
                <p:cTn id="21" fill="hold" display="0">
                  <p:stCondLst>
                    <p:cond delay="indefinite"/>
                  </p:stCondLst>
                </p:cTn>
                <p:tgtEl>
                  <p:spTgt spid="5"/>
                </p:tgtEl>
              </p:cMediaNode>
            </p:video>
            <p:video>
              <p:cMediaNode vol="80000">
                <p:cTn id="22" fill="hold" display="0">
                  <p:stCondLst>
                    <p:cond delay="indefinite"/>
                  </p:stCondLst>
                </p:cTn>
                <p:tgtEl>
                  <p:spTgt spid="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3E4FD-1C67-4215-A91E-A3B961A98178}"/>
              </a:ext>
            </a:extLst>
          </p:cNvPr>
          <p:cNvSpPr>
            <a:spLocks noGrp="1"/>
          </p:cNvSpPr>
          <p:nvPr>
            <p:ph type="title"/>
          </p:nvPr>
        </p:nvSpPr>
        <p:spPr/>
        <p:txBody>
          <a:bodyPr/>
          <a:lstStyle/>
          <a:p>
            <a:r>
              <a:rPr lang="en-US" dirty="0"/>
              <a:t>Example From “Ashley”</a:t>
            </a:r>
          </a:p>
        </p:txBody>
      </p:sp>
      <p:sp>
        <p:nvSpPr>
          <p:cNvPr id="3" name="Content Placeholder 2">
            <a:extLst>
              <a:ext uri="{FF2B5EF4-FFF2-40B4-BE49-F238E27FC236}">
                <a16:creationId xmlns:a16="http://schemas.microsoft.com/office/drawing/2014/main" id="{81949A1E-90E6-4940-9624-620E38BCE82A}"/>
              </a:ext>
            </a:extLst>
          </p:cNvPr>
          <p:cNvSpPr>
            <a:spLocks noGrp="1"/>
          </p:cNvSpPr>
          <p:nvPr>
            <p:ph idx="1"/>
          </p:nvPr>
        </p:nvSpPr>
        <p:spPr/>
        <p:txBody>
          <a:bodyPr/>
          <a:lstStyle/>
          <a:p>
            <a:r>
              <a:rPr lang="en-US" i="1" dirty="0"/>
              <a:t>“’Ashley!’ exclaimed Mrs. Renfro, and simultaneously three heads whipped around at attention towards the perturbed teacher. At the same time, all three </a:t>
            </a:r>
            <a:r>
              <a:rPr lang="en-US" i="1" dirty="0" err="1"/>
              <a:t>Ashleys</a:t>
            </a:r>
            <a:r>
              <a:rPr lang="en-US" i="1" dirty="0"/>
              <a:t> proudly replied, ‘Yes, ma’am?’”</a:t>
            </a:r>
          </a:p>
        </p:txBody>
      </p:sp>
      <p:pic>
        <p:nvPicPr>
          <p:cNvPr id="4" name="Picture 3">
            <a:extLst>
              <a:ext uri="{FF2B5EF4-FFF2-40B4-BE49-F238E27FC236}">
                <a16:creationId xmlns:a16="http://schemas.microsoft.com/office/drawing/2014/main" id="{B72239E7-E334-43B1-ACD6-2026E653777C}"/>
              </a:ext>
            </a:extLst>
          </p:cNvPr>
          <p:cNvPicPr>
            <a:picLocks noChangeAspect="1"/>
          </p:cNvPicPr>
          <p:nvPr/>
        </p:nvPicPr>
        <p:blipFill>
          <a:blip r:embed="rId2"/>
          <a:stretch>
            <a:fillRect/>
          </a:stretch>
        </p:blipFill>
        <p:spPr>
          <a:xfrm>
            <a:off x="3006413" y="4891170"/>
            <a:ext cx="5847414" cy="1417555"/>
          </a:xfrm>
          <a:prstGeom prst="rect">
            <a:avLst/>
          </a:prstGeom>
          <a:ln w="22225">
            <a:solidFill>
              <a:srgbClr val="0070C0"/>
            </a:solidFill>
          </a:ln>
        </p:spPr>
      </p:pic>
    </p:spTree>
    <p:extLst>
      <p:ext uri="{BB962C8B-B14F-4D97-AF65-F5344CB8AC3E}">
        <p14:creationId xmlns:p14="http://schemas.microsoft.com/office/powerpoint/2010/main" val="921962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35670" y="0"/>
            <a:ext cx="9144000" cy="5029200"/>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halkboard_1_600x340_v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rot="184738">
            <a:off x="2605636" y="932819"/>
            <a:ext cx="3670826" cy="2048256"/>
          </a:xfrm>
          <a:prstGeom prst="cloudCallout">
            <a:avLst>
              <a:gd name="adj1" fmla="val -32443"/>
              <a:gd name="adj2" fmla="val 63520"/>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pic>
        <p:nvPicPr>
          <p:cNvPr id="2" name="Horses in Pasture.wm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11"/>
          <a:srcRect t="-80" b="27449"/>
          <a:stretch/>
        </p:blipFill>
        <p:spPr>
          <a:xfrm>
            <a:off x="31377" y="180087"/>
            <a:ext cx="3622422" cy="1978501"/>
          </a:xfrm>
          <a:prstGeom prst="cloudCallout">
            <a:avLst>
              <a:gd name="adj1" fmla="val -29975"/>
              <a:gd name="adj2" fmla="val 71693"/>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pic>
        <p:nvPicPr>
          <p:cNvPr id="8" name="Running.wmv">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rotWithShape="1">
          <a:blip r:embed="rId12"/>
          <a:srcRect t="-51" b="17285"/>
          <a:stretch/>
        </p:blipFill>
        <p:spPr>
          <a:xfrm>
            <a:off x="5485993" y="67423"/>
            <a:ext cx="3658007" cy="2278613"/>
          </a:xfrm>
          <a:prstGeom prst="cloudCallout">
            <a:avLst>
              <a:gd name="adj1" fmla="val 29177"/>
              <a:gd name="adj2" fmla="val 64939"/>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sp>
        <p:nvSpPr>
          <p:cNvPr id="6" name="Rectangle 5">
            <a:extLst>
              <a:ext uri="{FF2B5EF4-FFF2-40B4-BE49-F238E27FC236}">
                <a16:creationId xmlns:a16="http://schemas.microsoft.com/office/drawing/2014/main" id="{C03802D2-1538-417E-BF55-539145A11BCE}"/>
              </a:ext>
            </a:extLst>
          </p:cNvPr>
          <p:cNvSpPr/>
          <p:nvPr/>
        </p:nvSpPr>
        <p:spPr>
          <a:xfrm rot="201973">
            <a:off x="3519225" y="1499623"/>
            <a:ext cx="2101344" cy="954107"/>
          </a:xfrm>
          <a:prstGeom prst="rect">
            <a:avLst/>
          </a:prstGeom>
          <a:noFill/>
        </p:spPr>
        <p:txBody>
          <a:bodyPr wrap="none" lIns="91440" tIns="45720" rIns="91440" bIns="45720">
            <a:spAutoFit/>
          </a:bodyPr>
          <a:lstStyle/>
          <a:p>
            <a:pPr algn="ctr"/>
            <a: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Personal</a:t>
            </a:r>
            <a:b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Narrative</a:t>
            </a:r>
          </a:p>
        </p:txBody>
      </p:sp>
      <p:sp>
        <p:nvSpPr>
          <p:cNvPr id="7" name="TextBox 6">
            <a:extLst>
              <a:ext uri="{FF2B5EF4-FFF2-40B4-BE49-F238E27FC236}">
                <a16:creationId xmlns:a16="http://schemas.microsoft.com/office/drawing/2014/main" id="{3B39DFE2-4DD5-4AA3-90D0-B5825BF03CD1}"/>
              </a:ext>
            </a:extLst>
          </p:cNvPr>
          <p:cNvSpPr txBox="1"/>
          <p:nvPr/>
        </p:nvSpPr>
        <p:spPr>
          <a:xfrm>
            <a:off x="907583" y="3114326"/>
            <a:ext cx="7324627" cy="3477875"/>
          </a:xfrm>
          <a:prstGeom prst="rect">
            <a:avLst/>
          </a:prstGeom>
          <a:solidFill>
            <a:srgbClr val="008000"/>
          </a:solidFill>
          <a:ln w="38100">
            <a:solidFill>
              <a:srgbClr val="003300"/>
            </a:solidFill>
          </a:ln>
        </p:spPr>
        <p:txBody>
          <a:bodyPr wrap="square" rtlCol="0">
            <a:spAutoFit/>
          </a:bodyPr>
          <a:lstStyle/>
          <a:p>
            <a:pPr algn="ctr"/>
            <a:endParaRPr lang="en-US" sz="3500" b="1" spc="300" dirty="0">
              <a:solidFill>
                <a:schemeClr val="bg1"/>
              </a:solidFill>
              <a:latin typeface="Century Schoolbook" panose="02040604050505020304" pitchFamily="18" charset="0"/>
            </a:endParaRPr>
          </a:p>
          <a:p>
            <a:pPr algn="ctr"/>
            <a:r>
              <a:rPr lang="en-US" sz="2500" b="1" spc="300" dirty="0">
                <a:solidFill>
                  <a:schemeClr val="bg1"/>
                </a:solidFill>
                <a:latin typeface="Century Schoolbook" panose="02040604050505020304" pitchFamily="18" charset="0"/>
              </a:rPr>
              <a:t>Exploring personal narratives is especially important for students because this type of essay is often required by </a:t>
            </a:r>
            <a:r>
              <a:rPr lang="en-US" sz="2500" b="1" u="sng" spc="300" dirty="0">
                <a:solidFill>
                  <a:schemeClr val="bg1"/>
                </a:solidFill>
                <a:latin typeface="Century Schoolbook" panose="02040604050505020304" pitchFamily="18" charset="0"/>
              </a:rPr>
              <a:t>employers</a:t>
            </a:r>
            <a:r>
              <a:rPr lang="en-US" sz="2500" b="1" spc="300" dirty="0">
                <a:solidFill>
                  <a:schemeClr val="bg1"/>
                </a:solidFill>
                <a:latin typeface="Century Schoolbook" panose="02040604050505020304" pitchFamily="18" charset="0"/>
              </a:rPr>
              <a:t> and </a:t>
            </a:r>
            <a:r>
              <a:rPr lang="en-US" sz="2500" b="1" u="sng" spc="300" dirty="0">
                <a:solidFill>
                  <a:schemeClr val="bg1"/>
                </a:solidFill>
                <a:latin typeface="Century Schoolbook" panose="02040604050505020304" pitchFamily="18" charset="0"/>
              </a:rPr>
              <a:t>colleges</a:t>
            </a:r>
            <a:r>
              <a:rPr lang="en-US" sz="2500" b="1" spc="300" dirty="0">
                <a:solidFill>
                  <a:schemeClr val="bg1"/>
                </a:solidFill>
                <a:latin typeface="Century Schoolbook" panose="02040604050505020304" pitchFamily="18" charset="0"/>
              </a:rPr>
              <a:t> as a part of the </a:t>
            </a:r>
            <a:r>
              <a:rPr lang="en-US" sz="2500" b="1" u="sng" spc="300" dirty="0">
                <a:solidFill>
                  <a:schemeClr val="bg1"/>
                </a:solidFill>
                <a:latin typeface="Century Schoolbook" panose="02040604050505020304" pitchFamily="18" charset="0"/>
              </a:rPr>
              <a:t>application</a:t>
            </a:r>
            <a:r>
              <a:rPr lang="en-US" sz="2500" b="1" spc="300" dirty="0">
                <a:solidFill>
                  <a:schemeClr val="bg1"/>
                </a:solidFill>
                <a:latin typeface="Century Schoolbook" panose="02040604050505020304" pitchFamily="18" charset="0"/>
              </a:rPr>
              <a:t> process.</a:t>
            </a:r>
          </a:p>
          <a:p>
            <a:pPr algn="ctr"/>
            <a:endParaRPr lang="en-US" sz="3500" b="1" spc="30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26098882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9" fill="hold"/>
                                        <p:tgtEl>
                                          <p:spTgt spid="2"/>
                                        </p:tgtEl>
                                      </p:cBhvr>
                                    </p:cmd>
                                  </p:childTnLst>
                                </p:cTn>
                              </p:par>
                              <p:par>
                                <p:cTn id="7" presetID="22"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1000"/>
                                        <p:tgtEl>
                                          <p:spTgt spid="2"/>
                                        </p:tgtEl>
                                      </p:cBhvr>
                                    </p:animEffect>
                                  </p:childTnLst>
                                </p:cTn>
                              </p:par>
                              <p:par>
                                <p:cTn id="10" presetID="1" presetClass="mediacall" presetSubtype="0" fill="hold" nodeType="withEffect">
                                  <p:stCondLst>
                                    <p:cond delay="0"/>
                                  </p:stCondLst>
                                  <p:childTnLst>
                                    <p:cmd type="call" cmd="playFrom(0.0)">
                                      <p:cBhvr>
                                        <p:cTn id="11" dur="7974" fill="hold"/>
                                        <p:tgtEl>
                                          <p:spTgt spid="5"/>
                                        </p:tgtEl>
                                      </p:cBhvr>
                                    </p:cmd>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1000"/>
                                        <p:tgtEl>
                                          <p:spTgt spid="5"/>
                                        </p:tgtEl>
                                      </p:cBhvr>
                                    </p:animEffect>
                                  </p:childTnLst>
                                </p:cTn>
                              </p:par>
                              <p:par>
                                <p:cTn id="15" presetID="1" presetClass="mediacall" presetSubtype="0" fill="hold" nodeType="withEffect">
                                  <p:stCondLst>
                                    <p:cond delay="0"/>
                                  </p:stCondLst>
                                  <p:childTnLst>
                                    <p:cmd type="call" cmd="playFrom(0.0)">
                                      <p:cBhvr>
                                        <p:cTn id="16" dur="14614" fill="hold"/>
                                        <p:tgtEl>
                                          <p:spTgt spid="8"/>
                                        </p:tgtEl>
                                      </p:cBhvr>
                                    </p:cmd>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2"/>
                </p:tgtEl>
              </p:cMediaNode>
            </p:video>
            <p:video>
              <p:cMediaNode vol="80000">
                <p:cTn id="21" fill="hold" display="0">
                  <p:stCondLst>
                    <p:cond delay="indefinite"/>
                  </p:stCondLst>
                </p:cTn>
                <p:tgtEl>
                  <p:spTgt spid="5"/>
                </p:tgtEl>
              </p:cMediaNode>
            </p:video>
            <p:video>
              <p:cMediaNode vol="80000">
                <p:cTn id="22" fill="hold" display="0">
                  <p:stCondLst>
                    <p:cond delay="indefinite"/>
                  </p:stCondLst>
                </p:cTn>
                <p:tgtEl>
                  <p:spTgt spid="8"/>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C9DDE-B7A0-4F93-A0AF-140F3B82E9D1}"/>
              </a:ext>
            </a:extLst>
          </p:cNvPr>
          <p:cNvSpPr>
            <a:spLocks noGrp="1"/>
          </p:cNvSpPr>
          <p:nvPr>
            <p:ph type="title"/>
          </p:nvPr>
        </p:nvSpPr>
        <p:spPr/>
        <p:txBody>
          <a:bodyPr/>
          <a:lstStyle/>
          <a:p>
            <a:r>
              <a:rPr lang="en-US" u="sng" dirty="0"/>
              <a:t>Check for Understanding</a:t>
            </a:r>
          </a:p>
        </p:txBody>
      </p:sp>
      <p:sp>
        <p:nvSpPr>
          <p:cNvPr id="3" name="Content Placeholder 2">
            <a:extLst>
              <a:ext uri="{FF2B5EF4-FFF2-40B4-BE49-F238E27FC236}">
                <a16:creationId xmlns:a16="http://schemas.microsoft.com/office/drawing/2014/main" id="{D42B3C7B-A646-4E1B-AB05-E9FEFAF1797C}"/>
              </a:ext>
            </a:extLst>
          </p:cNvPr>
          <p:cNvSpPr>
            <a:spLocks noGrp="1"/>
          </p:cNvSpPr>
          <p:nvPr>
            <p:ph idx="1"/>
          </p:nvPr>
        </p:nvSpPr>
        <p:spPr/>
        <p:txBody>
          <a:bodyPr>
            <a:normAutofit/>
          </a:bodyPr>
          <a:lstStyle/>
          <a:p>
            <a:r>
              <a:rPr lang="en-US" sz="5500" dirty="0"/>
              <a:t>How are personal narrative essays different from normal essays?</a:t>
            </a:r>
          </a:p>
        </p:txBody>
      </p:sp>
      <p:pic>
        <p:nvPicPr>
          <p:cNvPr id="5" name="Picture 4">
            <a:extLst>
              <a:ext uri="{FF2B5EF4-FFF2-40B4-BE49-F238E27FC236}">
                <a16:creationId xmlns:a16="http://schemas.microsoft.com/office/drawing/2014/main" id="{EC2F389F-D197-465D-BA37-D04BF4AF2B5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74710" y="2482703"/>
            <a:ext cx="2921172" cy="3643460"/>
          </a:xfrm>
          <a:prstGeom prst="rect">
            <a:avLst/>
          </a:prstGeom>
        </p:spPr>
      </p:pic>
      <p:sp>
        <p:nvSpPr>
          <p:cNvPr id="6" name="TextBox 5">
            <a:extLst>
              <a:ext uri="{FF2B5EF4-FFF2-40B4-BE49-F238E27FC236}">
                <a16:creationId xmlns:a16="http://schemas.microsoft.com/office/drawing/2014/main" id="{080BCC6B-4B6F-45A2-AA75-01C6F7547257}"/>
              </a:ext>
            </a:extLst>
          </p:cNvPr>
          <p:cNvSpPr txBox="1"/>
          <p:nvPr/>
        </p:nvSpPr>
        <p:spPr>
          <a:xfrm>
            <a:off x="6023727" y="6234361"/>
            <a:ext cx="2372155" cy="369332"/>
          </a:xfrm>
          <a:prstGeom prst="rect">
            <a:avLst/>
          </a:prstGeom>
          <a:noFill/>
        </p:spPr>
        <p:txBody>
          <a:bodyPr wrap="square" rtlCol="0">
            <a:spAutoFit/>
          </a:bodyPr>
          <a:lstStyle/>
          <a:p>
            <a:r>
              <a:rPr lang="en-US" sz="900">
                <a:hlinkClick r:id="rId3" tooltip="http://commons.wikimedia.org/wiki/File:Red_Checkmark.svg"/>
              </a:rPr>
              <a:t>This Photo</a:t>
            </a:r>
            <a:r>
              <a:rPr lang="en-US" sz="900"/>
              <a:t> by Unknown Author is licensed under </a:t>
            </a:r>
            <a:r>
              <a:rPr lang="en-US" sz="900">
                <a:hlinkClick r:id="rId4" tooltip="https://creativecommons.org/licenses/by-sa/3.0/"/>
              </a:rPr>
              <a:t>CC BY-SA</a:t>
            </a:r>
            <a:endParaRPr lang="en-US" sz="900"/>
          </a:p>
        </p:txBody>
      </p:sp>
      <p:sp>
        <p:nvSpPr>
          <p:cNvPr id="7" name="Rectangle 6">
            <a:extLst>
              <a:ext uri="{FF2B5EF4-FFF2-40B4-BE49-F238E27FC236}">
                <a16:creationId xmlns:a16="http://schemas.microsoft.com/office/drawing/2014/main" id="{B94820B2-DC38-4257-B392-E60317C38C83}"/>
              </a:ext>
            </a:extLst>
          </p:cNvPr>
          <p:cNvSpPr/>
          <p:nvPr/>
        </p:nvSpPr>
        <p:spPr>
          <a:xfrm>
            <a:off x="6023727" y="6126163"/>
            <a:ext cx="2262434" cy="477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5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35670" y="0"/>
            <a:ext cx="9144000" cy="5029200"/>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halkboard_1_600x340_v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rot="184738">
            <a:off x="2605636" y="932819"/>
            <a:ext cx="3670826" cy="2048256"/>
          </a:xfrm>
          <a:prstGeom prst="cloudCallout">
            <a:avLst>
              <a:gd name="adj1" fmla="val -32443"/>
              <a:gd name="adj2" fmla="val 63520"/>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pic>
        <p:nvPicPr>
          <p:cNvPr id="2" name="Horses in Pasture.wm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11"/>
          <a:srcRect t="-80" b="27449"/>
          <a:stretch/>
        </p:blipFill>
        <p:spPr>
          <a:xfrm>
            <a:off x="31377" y="180087"/>
            <a:ext cx="3622422" cy="1978501"/>
          </a:xfrm>
          <a:prstGeom prst="cloudCallout">
            <a:avLst>
              <a:gd name="adj1" fmla="val -29975"/>
              <a:gd name="adj2" fmla="val 71693"/>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pic>
        <p:nvPicPr>
          <p:cNvPr id="8" name="Running.wmv">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rotWithShape="1">
          <a:blip r:embed="rId12"/>
          <a:srcRect t="-51" b="17285"/>
          <a:stretch/>
        </p:blipFill>
        <p:spPr>
          <a:xfrm>
            <a:off x="5485993" y="67423"/>
            <a:ext cx="3658007" cy="2278613"/>
          </a:xfrm>
          <a:prstGeom prst="cloudCallout">
            <a:avLst>
              <a:gd name="adj1" fmla="val 29177"/>
              <a:gd name="adj2" fmla="val 64939"/>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sp>
        <p:nvSpPr>
          <p:cNvPr id="6" name="Rectangle 5">
            <a:extLst>
              <a:ext uri="{FF2B5EF4-FFF2-40B4-BE49-F238E27FC236}">
                <a16:creationId xmlns:a16="http://schemas.microsoft.com/office/drawing/2014/main" id="{C03802D2-1538-417E-BF55-539145A11BCE}"/>
              </a:ext>
            </a:extLst>
          </p:cNvPr>
          <p:cNvSpPr/>
          <p:nvPr/>
        </p:nvSpPr>
        <p:spPr>
          <a:xfrm rot="201973">
            <a:off x="3519225" y="1499623"/>
            <a:ext cx="2101344" cy="954107"/>
          </a:xfrm>
          <a:prstGeom prst="rect">
            <a:avLst/>
          </a:prstGeom>
          <a:noFill/>
        </p:spPr>
        <p:txBody>
          <a:bodyPr wrap="none" lIns="91440" tIns="45720" rIns="91440" bIns="45720">
            <a:spAutoFit/>
          </a:bodyPr>
          <a:lstStyle/>
          <a:p>
            <a:pPr algn="ctr"/>
            <a: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Personal</a:t>
            </a:r>
            <a:b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Narrative</a:t>
            </a:r>
          </a:p>
        </p:txBody>
      </p:sp>
      <p:sp>
        <p:nvSpPr>
          <p:cNvPr id="7" name="TextBox 6">
            <a:extLst>
              <a:ext uri="{FF2B5EF4-FFF2-40B4-BE49-F238E27FC236}">
                <a16:creationId xmlns:a16="http://schemas.microsoft.com/office/drawing/2014/main" id="{3B39DFE2-4DD5-4AA3-90D0-B5825BF03CD1}"/>
              </a:ext>
            </a:extLst>
          </p:cNvPr>
          <p:cNvSpPr txBox="1"/>
          <p:nvPr/>
        </p:nvSpPr>
        <p:spPr>
          <a:xfrm>
            <a:off x="989814" y="3516198"/>
            <a:ext cx="7324627" cy="2246769"/>
          </a:xfrm>
          <a:prstGeom prst="rect">
            <a:avLst/>
          </a:prstGeom>
          <a:solidFill>
            <a:srgbClr val="008000"/>
          </a:solidFill>
          <a:ln w="38100">
            <a:solidFill>
              <a:srgbClr val="003300"/>
            </a:solidFill>
          </a:ln>
        </p:spPr>
        <p:txBody>
          <a:bodyPr wrap="square" rtlCol="0">
            <a:spAutoFit/>
          </a:bodyPr>
          <a:lstStyle/>
          <a:p>
            <a:pPr algn="ctr"/>
            <a:endParaRPr lang="en-US" sz="3500" b="1" spc="300" dirty="0">
              <a:solidFill>
                <a:schemeClr val="bg1"/>
              </a:solidFill>
              <a:latin typeface="Century Schoolbook" panose="02040604050505020304" pitchFamily="18" charset="0"/>
            </a:endParaRPr>
          </a:p>
          <a:p>
            <a:pPr algn="ctr"/>
            <a:r>
              <a:rPr lang="en-US" sz="3500" b="1" spc="300" dirty="0">
                <a:solidFill>
                  <a:schemeClr val="bg1"/>
                </a:solidFill>
                <a:latin typeface="Century Schoolbook" panose="02040604050505020304" pitchFamily="18" charset="0"/>
              </a:rPr>
              <a:t>A personal narrative is a type of </a:t>
            </a:r>
            <a:r>
              <a:rPr lang="en-US" sz="3500" b="1" u="sng" spc="300" dirty="0">
                <a:solidFill>
                  <a:schemeClr val="bg1"/>
                </a:solidFill>
                <a:latin typeface="Century Schoolbook" panose="02040604050505020304" pitchFamily="18" charset="0"/>
              </a:rPr>
              <a:t>essay</a:t>
            </a:r>
            <a:r>
              <a:rPr lang="en-US" sz="3500" b="1" spc="300" dirty="0">
                <a:solidFill>
                  <a:schemeClr val="bg1"/>
                </a:solidFill>
                <a:latin typeface="Century Schoolbook" panose="02040604050505020304" pitchFamily="18" charset="0"/>
              </a:rPr>
              <a:t>.</a:t>
            </a:r>
          </a:p>
          <a:p>
            <a:pPr algn="ctr"/>
            <a:endParaRPr lang="en-US" sz="3500" b="1" spc="30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39204166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9" fill="hold"/>
                                        <p:tgtEl>
                                          <p:spTgt spid="2"/>
                                        </p:tgtEl>
                                      </p:cBhvr>
                                    </p:cmd>
                                  </p:childTnLst>
                                </p:cTn>
                              </p:par>
                              <p:par>
                                <p:cTn id="7" presetID="22"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1000"/>
                                        <p:tgtEl>
                                          <p:spTgt spid="2"/>
                                        </p:tgtEl>
                                      </p:cBhvr>
                                    </p:animEffect>
                                  </p:childTnLst>
                                </p:cTn>
                              </p:par>
                              <p:par>
                                <p:cTn id="10" presetID="1" presetClass="mediacall" presetSubtype="0" fill="hold" nodeType="withEffect">
                                  <p:stCondLst>
                                    <p:cond delay="0"/>
                                  </p:stCondLst>
                                  <p:childTnLst>
                                    <p:cmd type="call" cmd="playFrom(0.0)">
                                      <p:cBhvr>
                                        <p:cTn id="11" dur="7974" fill="hold"/>
                                        <p:tgtEl>
                                          <p:spTgt spid="5"/>
                                        </p:tgtEl>
                                      </p:cBhvr>
                                    </p:cmd>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1000"/>
                                        <p:tgtEl>
                                          <p:spTgt spid="5"/>
                                        </p:tgtEl>
                                      </p:cBhvr>
                                    </p:animEffect>
                                  </p:childTnLst>
                                </p:cTn>
                              </p:par>
                              <p:par>
                                <p:cTn id="15" presetID="1" presetClass="mediacall" presetSubtype="0" fill="hold" nodeType="withEffect">
                                  <p:stCondLst>
                                    <p:cond delay="0"/>
                                  </p:stCondLst>
                                  <p:childTnLst>
                                    <p:cmd type="call" cmd="playFrom(0.0)">
                                      <p:cBhvr>
                                        <p:cTn id="16" dur="14614" fill="hold"/>
                                        <p:tgtEl>
                                          <p:spTgt spid="8"/>
                                        </p:tgtEl>
                                      </p:cBhvr>
                                    </p:cmd>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2"/>
                </p:tgtEl>
              </p:cMediaNode>
            </p:video>
            <p:video>
              <p:cMediaNode vol="80000">
                <p:cTn id="21" fill="hold" display="0">
                  <p:stCondLst>
                    <p:cond delay="indefinite"/>
                  </p:stCondLst>
                </p:cTn>
                <p:tgtEl>
                  <p:spTgt spid="5"/>
                </p:tgtEl>
              </p:cMediaNode>
            </p:video>
            <p:video>
              <p:cMediaNode vol="80000">
                <p:cTn id="22" fill="hold" display="0">
                  <p:stCondLst>
                    <p:cond delay="indefinite"/>
                  </p:stCondLst>
                </p:cTn>
                <p:tgtEl>
                  <p:spTgt spid="8"/>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4737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35670" y="0"/>
            <a:ext cx="9144000" cy="5029200"/>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halkboard_1_600x340_v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rot="184738">
            <a:off x="2605636" y="932819"/>
            <a:ext cx="3670826" cy="2048256"/>
          </a:xfrm>
          <a:prstGeom prst="cloudCallout">
            <a:avLst>
              <a:gd name="adj1" fmla="val -32443"/>
              <a:gd name="adj2" fmla="val 63520"/>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pic>
        <p:nvPicPr>
          <p:cNvPr id="2" name="Horses in Pasture.wm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11"/>
          <a:srcRect t="-80" b="27449"/>
          <a:stretch/>
        </p:blipFill>
        <p:spPr>
          <a:xfrm>
            <a:off x="31377" y="180087"/>
            <a:ext cx="3622422" cy="1978501"/>
          </a:xfrm>
          <a:prstGeom prst="cloudCallout">
            <a:avLst>
              <a:gd name="adj1" fmla="val -29975"/>
              <a:gd name="adj2" fmla="val 71693"/>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pic>
        <p:nvPicPr>
          <p:cNvPr id="8" name="Running.wmv">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rotWithShape="1">
          <a:blip r:embed="rId12"/>
          <a:srcRect t="-51" b="17285"/>
          <a:stretch/>
        </p:blipFill>
        <p:spPr>
          <a:xfrm>
            <a:off x="5485993" y="67423"/>
            <a:ext cx="3658007" cy="2278613"/>
          </a:xfrm>
          <a:prstGeom prst="cloudCallout">
            <a:avLst>
              <a:gd name="adj1" fmla="val 29177"/>
              <a:gd name="adj2" fmla="val 64939"/>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sp>
        <p:nvSpPr>
          <p:cNvPr id="6" name="Rectangle 5">
            <a:extLst>
              <a:ext uri="{FF2B5EF4-FFF2-40B4-BE49-F238E27FC236}">
                <a16:creationId xmlns:a16="http://schemas.microsoft.com/office/drawing/2014/main" id="{C03802D2-1538-417E-BF55-539145A11BCE}"/>
              </a:ext>
            </a:extLst>
          </p:cNvPr>
          <p:cNvSpPr/>
          <p:nvPr/>
        </p:nvSpPr>
        <p:spPr>
          <a:xfrm rot="201973">
            <a:off x="3519225" y="1499623"/>
            <a:ext cx="2101344" cy="954107"/>
          </a:xfrm>
          <a:prstGeom prst="rect">
            <a:avLst/>
          </a:prstGeom>
          <a:noFill/>
        </p:spPr>
        <p:txBody>
          <a:bodyPr wrap="none" lIns="91440" tIns="45720" rIns="91440" bIns="45720">
            <a:spAutoFit/>
          </a:bodyPr>
          <a:lstStyle/>
          <a:p>
            <a:pPr algn="ctr"/>
            <a: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Personal</a:t>
            </a:r>
            <a:b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Narrative</a:t>
            </a:r>
          </a:p>
        </p:txBody>
      </p:sp>
      <p:sp>
        <p:nvSpPr>
          <p:cNvPr id="7" name="TextBox 6">
            <a:extLst>
              <a:ext uri="{FF2B5EF4-FFF2-40B4-BE49-F238E27FC236}">
                <a16:creationId xmlns:a16="http://schemas.microsoft.com/office/drawing/2014/main" id="{3B39DFE2-4DD5-4AA3-90D0-B5825BF03CD1}"/>
              </a:ext>
            </a:extLst>
          </p:cNvPr>
          <p:cNvSpPr txBox="1"/>
          <p:nvPr/>
        </p:nvSpPr>
        <p:spPr>
          <a:xfrm>
            <a:off x="989814" y="3516198"/>
            <a:ext cx="7324627" cy="2785378"/>
          </a:xfrm>
          <a:prstGeom prst="rect">
            <a:avLst/>
          </a:prstGeom>
          <a:solidFill>
            <a:srgbClr val="008000"/>
          </a:solidFill>
          <a:ln w="38100">
            <a:solidFill>
              <a:srgbClr val="003300"/>
            </a:solidFill>
          </a:ln>
        </p:spPr>
        <p:txBody>
          <a:bodyPr wrap="square" rtlCol="0">
            <a:spAutoFit/>
          </a:bodyPr>
          <a:lstStyle/>
          <a:p>
            <a:pPr algn="ctr"/>
            <a:endParaRPr lang="en-US" sz="3500" b="1" spc="300" dirty="0">
              <a:solidFill>
                <a:schemeClr val="bg1"/>
              </a:solidFill>
              <a:latin typeface="Century Schoolbook" panose="02040604050505020304" pitchFamily="18" charset="0"/>
            </a:endParaRPr>
          </a:p>
          <a:p>
            <a:pPr algn="ctr"/>
            <a:r>
              <a:rPr lang="en-US" sz="3500" b="1" spc="300" dirty="0">
                <a:solidFill>
                  <a:schemeClr val="bg1"/>
                </a:solidFill>
                <a:latin typeface="Century Schoolbook" panose="02040604050505020304" pitchFamily="18" charset="0"/>
              </a:rPr>
              <a:t>It is usually written in first person.</a:t>
            </a:r>
            <a:br>
              <a:rPr lang="en-US" sz="3500" b="1" spc="300" dirty="0">
                <a:solidFill>
                  <a:schemeClr val="bg1"/>
                </a:solidFill>
                <a:latin typeface="Century Schoolbook" panose="02040604050505020304" pitchFamily="18" charset="0"/>
              </a:rPr>
            </a:br>
            <a:r>
              <a:rPr lang="en-US" sz="3500" b="1" spc="300" dirty="0">
                <a:solidFill>
                  <a:schemeClr val="bg1"/>
                </a:solidFill>
                <a:latin typeface="Century Schoolbook" panose="02040604050505020304" pitchFamily="18" charset="0"/>
              </a:rPr>
              <a:t>(I, Me, My)</a:t>
            </a:r>
          </a:p>
          <a:p>
            <a:pPr algn="ctr"/>
            <a:endParaRPr lang="en-US" sz="3500" b="1" spc="30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16250915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9" fill="hold"/>
                                        <p:tgtEl>
                                          <p:spTgt spid="2"/>
                                        </p:tgtEl>
                                      </p:cBhvr>
                                    </p:cmd>
                                  </p:childTnLst>
                                </p:cTn>
                              </p:par>
                              <p:par>
                                <p:cTn id="7" presetID="22"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1000"/>
                                        <p:tgtEl>
                                          <p:spTgt spid="2"/>
                                        </p:tgtEl>
                                      </p:cBhvr>
                                    </p:animEffect>
                                  </p:childTnLst>
                                </p:cTn>
                              </p:par>
                              <p:par>
                                <p:cTn id="10" presetID="1" presetClass="mediacall" presetSubtype="0" fill="hold" nodeType="withEffect">
                                  <p:stCondLst>
                                    <p:cond delay="0"/>
                                  </p:stCondLst>
                                  <p:childTnLst>
                                    <p:cmd type="call" cmd="playFrom(0.0)">
                                      <p:cBhvr>
                                        <p:cTn id="11" dur="7974" fill="hold"/>
                                        <p:tgtEl>
                                          <p:spTgt spid="5"/>
                                        </p:tgtEl>
                                      </p:cBhvr>
                                    </p:cmd>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1000"/>
                                        <p:tgtEl>
                                          <p:spTgt spid="5"/>
                                        </p:tgtEl>
                                      </p:cBhvr>
                                    </p:animEffect>
                                  </p:childTnLst>
                                </p:cTn>
                              </p:par>
                              <p:par>
                                <p:cTn id="15" presetID="1" presetClass="mediacall" presetSubtype="0" fill="hold" nodeType="withEffect">
                                  <p:stCondLst>
                                    <p:cond delay="0"/>
                                  </p:stCondLst>
                                  <p:childTnLst>
                                    <p:cmd type="call" cmd="playFrom(0.0)">
                                      <p:cBhvr>
                                        <p:cTn id="16" dur="14614" fill="hold"/>
                                        <p:tgtEl>
                                          <p:spTgt spid="8"/>
                                        </p:tgtEl>
                                      </p:cBhvr>
                                    </p:cmd>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2"/>
                </p:tgtEl>
              </p:cMediaNode>
            </p:video>
            <p:video>
              <p:cMediaNode vol="80000">
                <p:cTn id="21" fill="hold" display="0">
                  <p:stCondLst>
                    <p:cond delay="indefinite"/>
                  </p:stCondLst>
                </p:cTn>
                <p:tgtEl>
                  <p:spTgt spid="5"/>
                </p:tgtEl>
              </p:cMediaNode>
            </p:video>
            <p:video>
              <p:cMediaNode vol="80000">
                <p:cTn id="22"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3E4FD-1C67-4215-A91E-A3B961A98178}"/>
              </a:ext>
            </a:extLst>
          </p:cNvPr>
          <p:cNvSpPr>
            <a:spLocks noGrp="1"/>
          </p:cNvSpPr>
          <p:nvPr>
            <p:ph type="title"/>
          </p:nvPr>
        </p:nvSpPr>
        <p:spPr/>
        <p:txBody>
          <a:bodyPr/>
          <a:lstStyle/>
          <a:p>
            <a:r>
              <a:rPr lang="en-US" dirty="0"/>
              <a:t>Example From “Ashley”</a:t>
            </a:r>
          </a:p>
        </p:txBody>
      </p:sp>
      <p:sp>
        <p:nvSpPr>
          <p:cNvPr id="3" name="Content Placeholder 2">
            <a:extLst>
              <a:ext uri="{FF2B5EF4-FFF2-40B4-BE49-F238E27FC236}">
                <a16:creationId xmlns:a16="http://schemas.microsoft.com/office/drawing/2014/main" id="{81949A1E-90E6-4940-9624-620E38BCE82A}"/>
              </a:ext>
            </a:extLst>
          </p:cNvPr>
          <p:cNvSpPr>
            <a:spLocks noGrp="1"/>
          </p:cNvSpPr>
          <p:nvPr>
            <p:ph idx="1"/>
          </p:nvPr>
        </p:nvSpPr>
        <p:spPr/>
        <p:txBody>
          <a:bodyPr/>
          <a:lstStyle/>
          <a:p>
            <a:r>
              <a:rPr lang="en-US" i="1" dirty="0"/>
              <a:t>“The first time I actually became aware of my name was on the first day of first grade.”</a:t>
            </a:r>
          </a:p>
          <a:p>
            <a:r>
              <a:rPr lang="en-US" i="1" dirty="0"/>
              <a:t>“My ears burned with embarrassment and droplets of perspiration formed on my nose.”</a:t>
            </a:r>
          </a:p>
          <a:p>
            <a:r>
              <a:rPr lang="en-US" i="1" dirty="0"/>
              <a:t>“My name is </a:t>
            </a:r>
            <a:r>
              <a:rPr lang="en-US" i="1" dirty="0" err="1"/>
              <a:t>Immaculeta</a:t>
            </a:r>
            <a:r>
              <a:rPr lang="en-US" i="1" dirty="0"/>
              <a:t> </a:t>
            </a:r>
            <a:r>
              <a:rPr lang="en-US" i="1" dirty="0" err="1"/>
              <a:t>Uzoma</a:t>
            </a:r>
            <a:r>
              <a:rPr lang="en-US" i="1" dirty="0"/>
              <a:t> </a:t>
            </a:r>
            <a:r>
              <a:rPr lang="en-US" i="1" dirty="0" err="1"/>
              <a:t>Achilike</a:t>
            </a:r>
            <a:r>
              <a:rPr lang="en-US" i="1" dirty="0"/>
              <a:t>. I am the daughter of first-generation Nigerian immigrants.”</a:t>
            </a:r>
          </a:p>
        </p:txBody>
      </p:sp>
    </p:spTree>
    <p:extLst>
      <p:ext uri="{BB962C8B-B14F-4D97-AF65-F5344CB8AC3E}">
        <p14:creationId xmlns:p14="http://schemas.microsoft.com/office/powerpoint/2010/main" val="823430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35670" y="0"/>
            <a:ext cx="9144000" cy="5029200"/>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halkboard_1_600x340_v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rot="184738">
            <a:off x="2605636" y="932819"/>
            <a:ext cx="3670826" cy="2048256"/>
          </a:xfrm>
          <a:prstGeom prst="cloudCallout">
            <a:avLst>
              <a:gd name="adj1" fmla="val -32443"/>
              <a:gd name="adj2" fmla="val 63520"/>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pic>
        <p:nvPicPr>
          <p:cNvPr id="2" name="Horses in Pasture.wm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11"/>
          <a:srcRect t="-80" b="27449"/>
          <a:stretch/>
        </p:blipFill>
        <p:spPr>
          <a:xfrm>
            <a:off x="31377" y="180087"/>
            <a:ext cx="3622422" cy="1978501"/>
          </a:xfrm>
          <a:prstGeom prst="cloudCallout">
            <a:avLst>
              <a:gd name="adj1" fmla="val -29975"/>
              <a:gd name="adj2" fmla="val 71693"/>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pic>
        <p:nvPicPr>
          <p:cNvPr id="8" name="Running.wmv">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rotWithShape="1">
          <a:blip r:embed="rId12"/>
          <a:srcRect t="-51" b="17285"/>
          <a:stretch/>
        </p:blipFill>
        <p:spPr>
          <a:xfrm>
            <a:off x="5485993" y="67423"/>
            <a:ext cx="3658007" cy="2278613"/>
          </a:xfrm>
          <a:prstGeom prst="cloudCallout">
            <a:avLst>
              <a:gd name="adj1" fmla="val 29177"/>
              <a:gd name="adj2" fmla="val 64939"/>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sp>
        <p:nvSpPr>
          <p:cNvPr id="6" name="Rectangle 5">
            <a:extLst>
              <a:ext uri="{FF2B5EF4-FFF2-40B4-BE49-F238E27FC236}">
                <a16:creationId xmlns:a16="http://schemas.microsoft.com/office/drawing/2014/main" id="{C03802D2-1538-417E-BF55-539145A11BCE}"/>
              </a:ext>
            </a:extLst>
          </p:cNvPr>
          <p:cNvSpPr/>
          <p:nvPr/>
        </p:nvSpPr>
        <p:spPr>
          <a:xfrm rot="201973">
            <a:off x="3519225" y="1499623"/>
            <a:ext cx="2101344" cy="954107"/>
          </a:xfrm>
          <a:prstGeom prst="rect">
            <a:avLst/>
          </a:prstGeom>
          <a:noFill/>
        </p:spPr>
        <p:txBody>
          <a:bodyPr wrap="none" lIns="91440" tIns="45720" rIns="91440" bIns="45720">
            <a:spAutoFit/>
          </a:bodyPr>
          <a:lstStyle/>
          <a:p>
            <a:pPr algn="ctr"/>
            <a: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Personal</a:t>
            </a:r>
            <a:b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Narrative</a:t>
            </a:r>
          </a:p>
        </p:txBody>
      </p:sp>
      <p:sp>
        <p:nvSpPr>
          <p:cNvPr id="7" name="TextBox 6">
            <a:extLst>
              <a:ext uri="{FF2B5EF4-FFF2-40B4-BE49-F238E27FC236}">
                <a16:creationId xmlns:a16="http://schemas.microsoft.com/office/drawing/2014/main" id="{3B39DFE2-4DD5-4AA3-90D0-B5825BF03CD1}"/>
              </a:ext>
            </a:extLst>
          </p:cNvPr>
          <p:cNvSpPr txBox="1"/>
          <p:nvPr/>
        </p:nvSpPr>
        <p:spPr>
          <a:xfrm>
            <a:off x="907583" y="3213602"/>
            <a:ext cx="7324627" cy="3323987"/>
          </a:xfrm>
          <a:prstGeom prst="rect">
            <a:avLst/>
          </a:prstGeom>
          <a:solidFill>
            <a:srgbClr val="008000"/>
          </a:solidFill>
          <a:ln w="38100">
            <a:solidFill>
              <a:srgbClr val="003300"/>
            </a:solidFill>
          </a:ln>
        </p:spPr>
        <p:txBody>
          <a:bodyPr wrap="square" rtlCol="0">
            <a:spAutoFit/>
          </a:bodyPr>
          <a:lstStyle/>
          <a:p>
            <a:pPr algn="ctr"/>
            <a:endParaRPr lang="en-US" sz="3500" b="1" spc="300" dirty="0">
              <a:solidFill>
                <a:schemeClr val="bg1"/>
              </a:solidFill>
              <a:latin typeface="Century Schoolbook" panose="02040604050505020304" pitchFamily="18" charset="0"/>
            </a:endParaRPr>
          </a:p>
          <a:p>
            <a:pPr algn="ctr"/>
            <a:r>
              <a:rPr lang="en-US" sz="3500" b="1" spc="300" dirty="0">
                <a:solidFill>
                  <a:schemeClr val="bg1"/>
                </a:solidFill>
                <a:latin typeface="Century Schoolbook" panose="02040604050505020304" pitchFamily="18" charset="0"/>
              </a:rPr>
              <a:t>In a personal narrative, the author tells about </a:t>
            </a:r>
            <a:r>
              <a:rPr lang="en-US" sz="3500" b="1" u="sng" spc="300" dirty="0">
                <a:solidFill>
                  <a:schemeClr val="bg1"/>
                </a:solidFill>
                <a:latin typeface="Century Schoolbook" panose="02040604050505020304" pitchFamily="18" charset="0"/>
              </a:rPr>
              <a:t>personal experiences</a:t>
            </a:r>
            <a:r>
              <a:rPr lang="en-US" sz="3500" b="1" spc="300" dirty="0">
                <a:solidFill>
                  <a:schemeClr val="bg1"/>
                </a:solidFill>
                <a:latin typeface="Century Schoolbook" panose="02040604050505020304" pitchFamily="18" charset="0"/>
              </a:rPr>
              <a:t>. (Express)</a:t>
            </a:r>
          </a:p>
          <a:p>
            <a:pPr algn="ctr"/>
            <a:endParaRPr lang="en-US" sz="3500" b="1" spc="30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41141117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9" fill="hold"/>
                                        <p:tgtEl>
                                          <p:spTgt spid="2"/>
                                        </p:tgtEl>
                                      </p:cBhvr>
                                    </p:cmd>
                                  </p:childTnLst>
                                </p:cTn>
                              </p:par>
                              <p:par>
                                <p:cTn id="7" presetID="22"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1000"/>
                                        <p:tgtEl>
                                          <p:spTgt spid="2"/>
                                        </p:tgtEl>
                                      </p:cBhvr>
                                    </p:animEffect>
                                  </p:childTnLst>
                                </p:cTn>
                              </p:par>
                              <p:par>
                                <p:cTn id="10" presetID="1" presetClass="mediacall" presetSubtype="0" fill="hold" nodeType="withEffect">
                                  <p:stCondLst>
                                    <p:cond delay="0"/>
                                  </p:stCondLst>
                                  <p:childTnLst>
                                    <p:cmd type="call" cmd="playFrom(0.0)">
                                      <p:cBhvr>
                                        <p:cTn id="11" dur="7974" fill="hold"/>
                                        <p:tgtEl>
                                          <p:spTgt spid="5"/>
                                        </p:tgtEl>
                                      </p:cBhvr>
                                    </p:cmd>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1000"/>
                                        <p:tgtEl>
                                          <p:spTgt spid="5"/>
                                        </p:tgtEl>
                                      </p:cBhvr>
                                    </p:animEffect>
                                  </p:childTnLst>
                                </p:cTn>
                              </p:par>
                              <p:par>
                                <p:cTn id="15" presetID="1" presetClass="mediacall" presetSubtype="0" fill="hold" nodeType="withEffect">
                                  <p:stCondLst>
                                    <p:cond delay="0"/>
                                  </p:stCondLst>
                                  <p:childTnLst>
                                    <p:cmd type="call" cmd="playFrom(0.0)">
                                      <p:cBhvr>
                                        <p:cTn id="16" dur="14614" fill="hold"/>
                                        <p:tgtEl>
                                          <p:spTgt spid="8"/>
                                        </p:tgtEl>
                                      </p:cBhvr>
                                    </p:cmd>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2"/>
                </p:tgtEl>
              </p:cMediaNode>
            </p:video>
            <p:video>
              <p:cMediaNode vol="80000">
                <p:cTn id="21" fill="hold" display="0">
                  <p:stCondLst>
                    <p:cond delay="indefinite"/>
                  </p:stCondLst>
                </p:cTn>
                <p:tgtEl>
                  <p:spTgt spid="5"/>
                </p:tgtEl>
              </p:cMediaNode>
            </p:video>
            <p:video>
              <p:cMediaNode vol="80000">
                <p:cTn id="22" fill="hold" display="0">
                  <p:stCondLst>
                    <p:cond delay="indefinite"/>
                  </p:stCondLst>
                </p:cTn>
                <p:tgtEl>
                  <p:spTgt spid="8"/>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35670" y="0"/>
            <a:ext cx="9144000" cy="5029200"/>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halkboard_1_600x340_v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rot="184738">
            <a:off x="2605636" y="932819"/>
            <a:ext cx="3670826" cy="2048256"/>
          </a:xfrm>
          <a:prstGeom prst="cloudCallout">
            <a:avLst>
              <a:gd name="adj1" fmla="val -32443"/>
              <a:gd name="adj2" fmla="val 63520"/>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pic>
        <p:nvPicPr>
          <p:cNvPr id="2" name="Horses in Pasture.wm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11"/>
          <a:srcRect t="-80" b="27449"/>
          <a:stretch/>
        </p:blipFill>
        <p:spPr>
          <a:xfrm>
            <a:off x="31377" y="180087"/>
            <a:ext cx="3622422" cy="1978501"/>
          </a:xfrm>
          <a:prstGeom prst="cloudCallout">
            <a:avLst>
              <a:gd name="adj1" fmla="val -29975"/>
              <a:gd name="adj2" fmla="val 71693"/>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pic>
        <p:nvPicPr>
          <p:cNvPr id="8" name="Running.wmv">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rotWithShape="1">
          <a:blip r:embed="rId12"/>
          <a:srcRect t="-51" b="17285"/>
          <a:stretch/>
        </p:blipFill>
        <p:spPr>
          <a:xfrm>
            <a:off x="5485993" y="67423"/>
            <a:ext cx="3658007" cy="2278613"/>
          </a:xfrm>
          <a:prstGeom prst="cloudCallout">
            <a:avLst>
              <a:gd name="adj1" fmla="val 29177"/>
              <a:gd name="adj2" fmla="val 64939"/>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sp>
        <p:nvSpPr>
          <p:cNvPr id="6" name="Rectangle 5">
            <a:extLst>
              <a:ext uri="{FF2B5EF4-FFF2-40B4-BE49-F238E27FC236}">
                <a16:creationId xmlns:a16="http://schemas.microsoft.com/office/drawing/2014/main" id="{C03802D2-1538-417E-BF55-539145A11BCE}"/>
              </a:ext>
            </a:extLst>
          </p:cNvPr>
          <p:cNvSpPr/>
          <p:nvPr/>
        </p:nvSpPr>
        <p:spPr>
          <a:xfrm rot="201973">
            <a:off x="3519225" y="1499623"/>
            <a:ext cx="2101344" cy="954107"/>
          </a:xfrm>
          <a:prstGeom prst="rect">
            <a:avLst/>
          </a:prstGeom>
          <a:noFill/>
        </p:spPr>
        <p:txBody>
          <a:bodyPr wrap="none" lIns="91440" tIns="45720" rIns="91440" bIns="45720">
            <a:spAutoFit/>
          </a:bodyPr>
          <a:lstStyle/>
          <a:p>
            <a:pPr algn="ctr"/>
            <a: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Personal</a:t>
            </a:r>
            <a:b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Narrative</a:t>
            </a:r>
          </a:p>
        </p:txBody>
      </p:sp>
      <p:sp>
        <p:nvSpPr>
          <p:cNvPr id="7" name="TextBox 6">
            <a:extLst>
              <a:ext uri="{FF2B5EF4-FFF2-40B4-BE49-F238E27FC236}">
                <a16:creationId xmlns:a16="http://schemas.microsoft.com/office/drawing/2014/main" id="{3B39DFE2-4DD5-4AA3-90D0-B5825BF03CD1}"/>
              </a:ext>
            </a:extLst>
          </p:cNvPr>
          <p:cNvSpPr txBox="1"/>
          <p:nvPr/>
        </p:nvSpPr>
        <p:spPr>
          <a:xfrm>
            <a:off x="521270" y="3281410"/>
            <a:ext cx="8097253" cy="3323987"/>
          </a:xfrm>
          <a:prstGeom prst="rect">
            <a:avLst/>
          </a:prstGeom>
          <a:solidFill>
            <a:srgbClr val="008000"/>
          </a:solidFill>
          <a:ln w="38100">
            <a:solidFill>
              <a:srgbClr val="003300"/>
            </a:solidFill>
          </a:ln>
        </p:spPr>
        <p:txBody>
          <a:bodyPr wrap="square" rtlCol="0">
            <a:spAutoFit/>
          </a:bodyPr>
          <a:lstStyle/>
          <a:p>
            <a:pPr algn="ctr"/>
            <a:endParaRPr lang="en-US" sz="3500" b="1" spc="300" dirty="0">
              <a:solidFill>
                <a:schemeClr val="bg1"/>
              </a:solidFill>
              <a:latin typeface="Century Schoolbook" panose="02040604050505020304" pitchFamily="18" charset="0"/>
            </a:endParaRPr>
          </a:p>
          <a:p>
            <a:pPr algn="ctr"/>
            <a:r>
              <a:rPr lang="en-US" sz="3500" b="1" spc="300" dirty="0">
                <a:solidFill>
                  <a:schemeClr val="bg1"/>
                </a:solidFill>
                <a:latin typeface="Century Schoolbook" panose="02040604050505020304" pitchFamily="18" charset="0"/>
              </a:rPr>
              <a:t>Through a reflection of these experiences, the author establishes a </a:t>
            </a:r>
            <a:r>
              <a:rPr lang="en-US" sz="3500" b="1" u="sng" spc="300" dirty="0">
                <a:solidFill>
                  <a:schemeClr val="bg1"/>
                </a:solidFill>
                <a:latin typeface="Century Schoolbook" panose="02040604050505020304" pitchFamily="18" charset="0"/>
              </a:rPr>
              <a:t>theme</a:t>
            </a:r>
            <a:r>
              <a:rPr lang="en-US" sz="3500" b="1" spc="300" dirty="0">
                <a:solidFill>
                  <a:schemeClr val="bg1"/>
                </a:solidFill>
                <a:latin typeface="Century Schoolbook" panose="02040604050505020304" pitchFamily="18" charset="0"/>
              </a:rPr>
              <a:t> about a lesson learned.</a:t>
            </a:r>
          </a:p>
          <a:p>
            <a:pPr algn="ctr"/>
            <a:endParaRPr lang="en-US" sz="3500" b="1" spc="30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35285374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9" fill="hold"/>
                                        <p:tgtEl>
                                          <p:spTgt spid="2"/>
                                        </p:tgtEl>
                                      </p:cBhvr>
                                    </p:cmd>
                                  </p:childTnLst>
                                </p:cTn>
                              </p:par>
                              <p:par>
                                <p:cTn id="7" presetID="22"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1000"/>
                                        <p:tgtEl>
                                          <p:spTgt spid="2"/>
                                        </p:tgtEl>
                                      </p:cBhvr>
                                    </p:animEffect>
                                  </p:childTnLst>
                                </p:cTn>
                              </p:par>
                              <p:par>
                                <p:cTn id="10" presetID="1" presetClass="mediacall" presetSubtype="0" fill="hold" nodeType="withEffect">
                                  <p:stCondLst>
                                    <p:cond delay="0"/>
                                  </p:stCondLst>
                                  <p:childTnLst>
                                    <p:cmd type="call" cmd="playFrom(0.0)">
                                      <p:cBhvr>
                                        <p:cTn id="11" dur="7974" fill="hold"/>
                                        <p:tgtEl>
                                          <p:spTgt spid="5"/>
                                        </p:tgtEl>
                                      </p:cBhvr>
                                    </p:cmd>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1000"/>
                                        <p:tgtEl>
                                          <p:spTgt spid="5"/>
                                        </p:tgtEl>
                                      </p:cBhvr>
                                    </p:animEffect>
                                  </p:childTnLst>
                                </p:cTn>
                              </p:par>
                              <p:par>
                                <p:cTn id="15" presetID="1" presetClass="mediacall" presetSubtype="0" fill="hold" nodeType="withEffect">
                                  <p:stCondLst>
                                    <p:cond delay="0"/>
                                  </p:stCondLst>
                                  <p:childTnLst>
                                    <p:cmd type="call" cmd="playFrom(0.0)">
                                      <p:cBhvr>
                                        <p:cTn id="16" dur="14614" fill="hold"/>
                                        <p:tgtEl>
                                          <p:spTgt spid="8"/>
                                        </p:tgtEl>
                                      </p:cBhvr>
                                    </p:cmd>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2"/>
                </p:tgtEl>
              </p:cMediaNode>
            </p:video>
            <p:video>
              <p:cMediaNode vol="80000">
                <p:cTn id="21" fill="hold" display="0">
                  <p:stCondLst>
                    <p:cond delay="indefinite"/>
                  </p:stCondLst>
                </p:cTn>
                <p:tgtEl>
                  <p:spTgt spid="5"/>
                </p:tgtEl>
              </p:cMediaNode>
            </p:video>
            <p:video>
              <p:cMediaNode vol="80000">
                <p:cTn id="22" fill="hold" display="0">
                  <p:stCondLst>
                    <p:cond delay="indefinite"/>
                  </p:stCondLst>
                </p:cTn>
                <p:tgtEl>
                  <p:spTgt spid="8"/>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3E4FD-1C67-4215-A91E-A3B961A98178}"/>
              </a:ext>
            </a:extLst>
          </p:cNvPr>
          <p:cNvSpPr>
            <a:spLocks noGrp="1"/>
          </p:cNvSpPr>
          <p:nvPr>
            <p:ph type="title"/>
          </p:nvPr>
        </p:nvSpPr>
        <p:spPr/>
        <p:txBody>
          <a:bodyPr/>
          <a:lstStyle/>
          <a:p>
            <a:r>
              <a:rPr lang="en-US" dirty="0"/>
              <a:t>Example From “Ashley”</a:t>
            </a:r>
          </a:p>
        </p:txBody>
      </p:sp>
      <p:sp>
        <p:nvSpPr>
          <p:cNvPr id="3" name="Content Placeholder 2">
            <a:extLst>
              <a:ext uri="{FF2B5EF4-FFF2-40B4-BE49-F238E27FC236}">
                <a16:creationId xmlns:a16="http://schemas.microsoft.com/office/drawing/2014/main" id="{81949A1E-90E6-4940-9624-620E38BCE82A}"/>
              </a:ext>
            </a:extLst>
          </p:cNvPr>
          <p:cNvSpPr>
            <a:spLocks noGrp="1"/>
          </p:cNvSpPr>
          <p:nvPr>
            <p:ph idx="1"/>
          </p:nvPr>
        </p:nvSpPr>
        <p:spPr/>
        <p:txBody>
          <a:bodyPr/>
          <a:lstStyle/>
          <a:p>
            <a:r>
              <a:rPr lang="en-US" i="1" dirty="0"/>
              <a:t>“When I say my name in Nigeria, people know me as the granddaughter  of a wealthy man of generous character. They know me by my name. There my name is not embossed on any pencil or vanity plate. It is etched in the minds of the people.”</a:t>
            </a:r>
          </a:p>
        </p:txBody>
      </p:sp>
    </p:spTree>
    <p:extLst>
      <p:ext uri="{BB962C8B-B14F-4D97-AF65-F5344CB8AC3E}">
        <p14:creationId xmlns:p14="http://schemas.microsoft.com/office/powerpoint/2010/main" val="2682917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35670" y="0"/>
            <a:ext cx="9144000" cy="5029200"/>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halkboard_1_600x340_v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rot="184738">
            <a:off x="2605636" y="932819"/>
            <a:ext cx="3670826" cy="2048256"/>
          </a:xfrm>
          <a:prstGeom prst="cloudCallout">
            <a:avLst>
              <a:gd name="adj1" fmla="val -32443"/>
              <a:gd name="adj2" fmla="val 63520"/>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pic>
        <p:nvPicPr>
          <p:cNvPr id="2" name="Horses in Pasture.wm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11"/>
          <a:srcRect t="-80" b="27449"/>
          <a:stretch/>
        </p:blipFill>
        <p:spPr>
          <a:xfrm>
            <a:off x="31377" y="180087"/>
            <a:ext cx="3622422" cy="1978501"/>
          </a:xfrm>
          <a:prstGeom prst="cloudCallout">
            <a:avLst>
              <a:gd name="adj1" fmla="val -29975"/>
              <a:gd name="adj2" fmla="val 71693"/>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pic>
        <p:nvPicPr>
          <p:cNvPr id="8" name="Running.wmv">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rotWithShape="1">
          <a:blip r:embed="rId12"/>
          <a:srcRect t="-51" b="17285"/>
          <a:stretch/>
        </p:blipFill>
        <p:spPr>
          <a:xfrm>
            <a:off x="5485993" y="67423"/>
            <a:ext cx="3658007" cy="2278613"/>
          </a:xfrm>
          <a:prstGeom prst="cloudCallout">
            <a:avLst>
              <a:gd name="adj1" fmla="val 29177"/>
              <a:gd name="adj2" fmla="val 64939"/>
            </a:avLst>
          </a:prstGeom>
          <a:ln w="15875">
            <a:gradFill>
              <a:gsLst>
                <a:gs pos="0">
                  <a:schemeClr val="accent1">
                    <a:lumMod val="60000"/>
                    <a:lumOff val="40000"/>
                  </a:schemeClr>
                </a:gs>
                <a:gs pos="50000">
                  <a:schemeClr val="accent1">
                    <a:lumMod val="40000"/>
                    <a:lumOff val="60000"/>
                  </a:schemeClr>
                </a:gs>
                <a:gs pos="100000">
                  <a:schemeClr val="bg1"/>
                </a:gs>
              </a:gsLst>
              <a:lin ang="5400000" scaled="0"/>
            </a:gradFill>
          </a:ln>
          <a:effectLst>
            <a:outerShdw blurRad="190500" dist="38100" dir="2700000" algn="tl" rotWithShape="0">
              <a:prstClr val="black">
                <a:alpha val="40000"/>
              </a:prstClr>
            </a:outerShdw>
          </a:effectLst>
        </p:spPr>
      </p:pic>
      <p:sp>
        <p:nvSpPr>
          <p:cNvPr id="6" name="Rectangle 5">
            <a:extLst>
              <a:ext uri="{FF2B5EF4-FFF2-40B4-BE49-F238E27FC236}">
                <a16:creationId xmlns:a16="http://schemas.microsoft.com/office/drawing/2014/main" id="{C03802D2-1538-417E-BF55-539145A11BCE}"/>
              </a:ext>
            </a:extLst>
          </p:cNvPr>
          <p:cNvSpPr/>
          <p:nvPr/>
        </p:nvSpPr>
        <p:spPr>
          <a:xfrm rot="201973">
            <a:off x="3519225" y="1499623"/>
            <a:ext cx="2101344" cy="954107"/>
          </a:xfrm>
          <a:prstGeom prst="rect">
            <a:avLst/>
          </a:prstGeom>
          <a:noFill/>
        </p:spPr>
        <p:txBody>
          <a:bodyPr wrap="none" lIns="91440" tIns="45720" rIns="91440" bIns="45720">
            <a:spAutoFit/>
          </a:bodyPr>
          <a:lstStyle/>
          <a:p>
            <a:pPr algn="ctr"/>
            <a: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Personal</a:t>
            </a:r>
            <a:b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Narrative</a:t>
            </a:r>
          </a:p>
        </p:txBody>
      </p:sp>
      <p:sp>
        <p:nvSpPr>
          <p:cNvPr id="7" name="TextBox 6">
            <a:extLst>
              <a:ext uri="{FF2B5EF4-FFF2-40B4-BE49-F238E27FC236}">
                <a16:creationId xmlns:a16="http://schemas.microsoft.com/office/drawing/2014/main" id="{3B39DFE2-4DD5-4AA3-90D0-B5825BF03CD1}"/>
              </a:ext>
            </a:extLst>
          </p:cNvPr>
          <p:cNvSpPr txBox="1"/>
          <p:nvPr/>
        </p:nvSpPr>
        <p:spPr>
          <a:xfrm>
            <a:off x="1001846" y="3213602"/>
            <a:ext cx="7324627" cy="3323987"/>
          </a:xfrm>
          <a:prstGeom prst="rect">
            <a:avLst/>
          </a:prstGeom>
          <a:solidFill>
            <a:srgbClr val="008000"/>
          </a:solidFill>
          <a:ln w="38100">
            <a:solidFill>
              <a:srgbClr val="003300"/>
            </a:solidFill>
          </a:ln>
        </p:spPr>
        <p:txBody>
          <a:bodyPr wrap="square" rtlCol="0">
            <a:spAutoFit/>
          </a:bodyPr>
          <a:lstStyle/>
          <a:p>
            <a:pPr algn="ctr"/>
            <a:endParaRPr lang="en-US" sz="3500" b="1" spc="300" dirty="0">
              <a:solidFill>
                <a:schemeClr val="bg1"/>
              </a:solidFill>
              <a:latin typeface="Century Schoolbook" panose="02040604050505020304" pitchFamily="18" charset="0"/>
            </a:endParaRPr>
          </a:p>
          <a:p>
            <a:pPr algn="ctr"/>
            <a:r>
              <a:rPr lang="en-US" sz="3500" b="1" spc="300" dirty="0">
                <a:solidFill>
                  <a:schemeClr val="bg1"/>
                </a:solidFill>
                <a:latin typeface="Century Schoolbook" panose="02040604050505020304" pitchFamily="18" charset="0"/>
              </a:rPr>
              <a:t>The author usually includes </a:t>
            </a:r>
            <a:r>
              <a:rPr lang="en-US" sz="3500" b="1" u="sng" spc="300" dirty="0">
                <a:solidFill>
                  <a:schemeClr val="bg1"/>
                </a:solidFill>
                <a:latin typeface="Century Schoolbook" panose="02040604050505020304" pitchFamily="18" charset="0"/>
              </a:rPr>
              <a:t>universal connections</a:t>
            </a:r>
            <a:r>
              <a:rPr lang="en-US" sz="3500" b="1" spc="300" dirty="0">
                <a:solidFill>
                  <a:schemeClr val="bg1"/>
                </a:solidFill>
                <a:latin typeface="Century Schoolbook" panose="02040604050505020304" pitchFamily="18" charset="0"/>
              </a:rPr>
              <a:t> that extend that lesson.</a:t>
            </a:r>
          </a:p>
          <a:p>
            <a:pPr algn="ctr"/>
            <a:endParaRPr lang="en-US" sz="3500" b="1" spc="30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3973454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9" fill="hold"/>
                                        <p:tgtEl>
                                          <p:spTgt spid="2"/>
                                        </p:tgtEl>
                                      </p:cBhvr>
                                    </p:cmd>
                                  </p:childTnLst>
                                </p:cTn>
                              </p:par>
                              <p:par>
                                <p:cTn id="7" presetID="22"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1000"/>
                                        <p:tgtEl>
                                          <p:spTgt spid="2"/>
                                        </p:tgtEl>
                                      </p:cBhvr>
                                    </p:animEffect>
                                  </p:childTnLst>
                                </p:cTn>
                              </p:par>
                              <p:par>
                                <p:cTn id="10" presetID="1" presetClass="mediacall" presetSubtype="0" fill="hold" nodeType="withEffect">
                                  <p:stCondLst>
                                    <p:cond delay="0"/>
                                  </p:stCondLst>
                                  <p:childTnLst>
                                    <p:cmd type="call" cmd="playFrom(0.0)">
                                      <p:cBhvr>
                                        <p:cTn id="11" dur="7974" fill="hold"/>
                                        <p:tgtEl>
                                          <p:spTgt spid="5"/>
                                        </p:tgtEl>
                                      </p:cBhvr>
                                    </p:cmd>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1000"/>
                                        <p:tgtEl>
                                          <p:spTgt spid="5"/>
                                        </p:tgtEl>
                                      </p:cBhvr>
                                    </p:animEffect>
                                  </p:childTnLst>
                                </p:cTn>
                              </p:par>
                              <p:par>
                                <p:cTn id="15" presetID="1" presetClass="mediacall" presetSubtype="0" fill="hold" nodeType="withEffect">
                                  <p:stCondLst>
                                    <p:cond delay="0"/>
                                  </p:stCondLst>
                                  <p:childTnLst>
                                    <p:cmd type="call" cmd="playFrom(0.0)">
                                      <p:cBhvr>
                                        <p:cTn id="16" dur="14614" fill="hold"/>
                                        <p:tgtEl>
                                          <p:spTgt spid="8"/>
                                        </p:tgtEl>
                                      </p:cBhvr>
                                    </p:cmd>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2"/>
                </p:tgtEl>
              </p:cMediaNode>
            </p:video>
            <p:video>
              <p:cMediaNode vol="80000">
                <p:cTn id="21" fill="hold" display="0">
                  <p:stCondLst>
                    <p:cond delay="indefinite"/>
                  </p:stCondLst>
                </p:cTn>
                <p:tgtEl>
                  <p:spTgt spid="5"/>
                </p:tgtEl>
              </p:cMediaNode>
            </p:video>
            <p:video>
              <p:cMediaNode vol="80000">
                <p:cTn id="22" fill="hold" display="0">
                  <p:stCondLst>
                    <p:cond delay="indefinite"/>
                  </p:stCondLst>
                </p:cTn>
                <p:tgtEl>
                  <p:spTgt spid="8"/>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6 - Day Drea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1BD7328-0A0A-434E-9662-74EA8BB178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Daydreaming in class (with video)</Template>
  <TotalTime>0</TotalTime>
  <Words>4330</Words>
  <Application>Microsoft Office PowerPoint</Application>
  <PresentationFormat>On-screen Show (4:3)</PresentationFormat>
  <Paragraphs>917</Paragraphs>
  <Slides>14</Slides>
  <Notes>8</Notes>
  <HiddenSlides>0</HiddenSlides>
  <MMClips>24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Schoolbook</vt:lpstr>
      <vt:lpstr>Segoe UI</vt:lpstr>
      <vt:lpstr>Times New Roman</vt:lpstr>
      <vt:lpstr>16 - Day Dreaming</vt:lpstr>
      <vt:lpstr>PowerPoint Presentation</vt:lpstr>
      <vt:lpstr>PowerPoint Presentation</vt:lpstr>
      <vt:lpstr>PowerPoint Presentation</vt:lpstr>
      <vt:lpstr>PowerPoint Presentation</vt:lpstr>
      <vt:lpstr>Example From “Ashley”</vt:lpstr>
      <vt:lpstr>PowerPoint Presentation</vt:lpstr>
      <vt:lpstr>PowerPoint Presentation</vt:lpstr>
      <vt:lpstr>Example From “Ashley”</vt:lpstr>
      <vt:lpstr>PowerPoint Presentation</vt:lpstr>
      <vt:lpstr>Example From “Ashley”</vt:lpstr>
      <vt:lpstr>PowerPoint Presentation</vt:lpstr>
      <vt:lpstr>Example From “Ashley”</vt:lpstr>
      <vt:lpstr>PowerPoint Presentation</vt:lpstr>
      <vt:lpstr>Check for Understanding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2017-09-23T16:08:33Z</dcterms:created>
  <dcterms:modified xsi:type="dcterms:W3CDTF">2017-09-27T21:49:13Z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TC027378199991</vt:lpwstr>
  </property>
</Properties>
</file>