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8" r:id="rId15"/>
    <p:sldId id="267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Wright" userId="e429d191-9c1b-4af1-b2b0-3fef339d8779" providerId="ADAL" clId="{2A1112DC-0331-41B4-A5EE-5A36974A19C2}"/>
    <pc:docChg chg="undo custSel addSld delSld modSld sldOrd">
      <pc:chgData name="Kaitlyn Wright" userId="e429d191-9c1b-4af1-b2b0-3fef339d8779" providerId="ADAL" clId="{2A1112DC-0331-41B4-A5EE-5A36974A19C2}" dt="2018-01-10T00:00:42.616" v="4941" actId="20577"/>
      <pc:docMkLst>
        <pc:docMk/>
      </pc:docMkLst>
      <pc:sldChg chg="addSp delSp modSp add mod setBg">
        <pc:chgData name="Kaitlyn Wright" userId="e429d191-9c1b-4af1-b2b0-3fef339d8779" providerId="ADAL" clId="{2A1112DC-0331-41B4-A5EE-5A36974A19C2}" dt="2018-01-09T22:07:37.593" v="286" actId="692"/>
        <pc:sldMkLst>
          <pc:docMk/>
          <pc:sldMk cId="1169021552" sldId="257"/>
        </pc:sldMkLst>
        <pc:spChg chg="mod">
          <ac:chgData name="Kaitlyn Wright" userId="e429d191-9c1b-4af1-b2b0-3fef339d8779" providerId="ADAL" clId="{2A1112DC-0331-41B4-A5EE-5A36974A19C2}" dt="2018-01-09T22:06:47.299" v="267" actId="1076"/>
          <ac:spMkLst>
            <pc:docMk/>
            <pc:sldMk cId="1169021552" sldId="257"/>
            <ac:spMk id="2" creationId="{23FFA240-032A-4BDA-97DC-59636B19F155}"/>
          </ac:spMkLst>
        </pc:spChg>
        <pc:spChg chg="mod">
          <ac:chgData name="Kaitlyn Wright" userId="e429d191-9c1b-4af1-b2b0-3fef339d8779" providerId="ADAL" clId="{2A1112DC-0331-41B4-A5EE-5A36974A19C2}" dt="2018-01-09T22:06:59.249" v="271" actId="1076"/>
          <ac:spMkLst>
            <pc:docMk/>
            <pc:sldMk cId="1169021552" sldId="257"/>
            <ac:spMk id="3" creationId="{E4CA6B3A-DC86-4852-BFF0-B9B0946582BE}"/>
          </ac:spMkLst>
        </pc:spChg>
        <pc:grpChg chg="add del">
          <ac:chgData name="Kaitlyn Wright" userId="e429d191-9c1b-4af1-b2b0-3fef339d8779" providerId="ADAL" clId="{2A1112DC-0331-41B4-A5EE-5A36974A19C2}" dt="2018-01-09T22:06:07.256" v="256" actId="26606"/>
          <ac:grpSpMkLst>
            <pc:docMk/>
            <pc:sldMk cId="1169021552" sldId="257"/>
            <ac:grpSpMk id="10" creationId="{C7016F8E-4B6E-4DFC-BA39-E5E5A3755511}"/>
          </ac:grpSpMkLst>
        </pc:grpChg>
        <pc:picChg chg="add mod ord">
          <ac:chgData name="Kaitlyn Wright" userId="e429d191-9c1b-4af1-b2b0-3fef339d8779" providerId="ADAL" clId="{2A1112DC-0331-41B4-A5EE-5A36974A19C2}" dt="2018-01-09T22:07:37.593" v="286" actId="692"/>
          <ac:picMkLst>
            <pc:docMk/>
            <pc:sldMk cId="1169021552" sldId="257"/>
            <ac:picMk id="5" creationId="{788E1D79-3232-4685-A3A9-762B0BBDD7E4}"/>
          </ac:picMkLst>
        </pc:picChg>
      </pc:sldChg>
      <pc:sldChg chg="addSp modSp add modAnim">
        <pc:chgData name="Kaitlyn Wright" userId="e429d191-9c1b-4af1-b2b0-3fef339d8779" providerId="ADAL" clId="{2A1112DC-0331-41B4-A5EE-5A36974A19C2}" dt="2018-01-09T23:05:13.611" v="4811" actId="20577"/>
        <pc:sldMkLst>
          <pc:docMk/>
          <pc:sldMk cId="3619935097" sldId="258"/>
        </pc:sldMkLst>
        <pc:spChg chg="mod">
          <ac:chgData name="Kaitlyn Wright" userId="e429d191-9c1b-4af1-b2b0-3fef339d8779" providerId="ADAL" clId="{2A1112DC-0331-41B4-A5EE-5A36974A19C2}" dt="2018-01-09T22:08:00.300" v="311" actId="1076"/>
          <ac:spMkLst>
            <pc:docMk/>
            <pc:sldMk cId="3619935097" sldId="258"/>
            <ac:spMk id="2" creationId="{AE7D92A0-F448-473A-AE08-175CFFB3D127}"/>
          </ac:spMkLst>
        </pc:spChg>
        <pc:spChg chg="mod">
          <ac:chgData name="Kaitlyn Wright" userId="e429d191-9c1b-4af1-b2b0-3fef339d8779" providerId="ADAL" clId="{2A1112DC-0331-41B4-A5EE-5A36974A19C2}" dt="2018-01-09T23:05:13.611" v="4811" actId="20577"/>
          <ac:spMkLst>
            <pc:docMk/>
            <pc:sldMk cId="3619935097" sldId="258"/>
            <ac:spMk id="3" creationId="{24FBB75D-ADFB-4442-8FFC-DCC1F002A6AE}"/>
          </ac:spMkLst>
        </pc:spChg>
        <pc:picChg chg="add mod">
          <ac:chgData name="Kaitlyn Wright" userId="e429d191-9c1b-4af1-b2b0-3fef339d8779" providerId="ADAL" clId="{2A1112DC-0331-41B4-A5EE-5A36974A19C2}" dt="2018-01-09T22:50:08.376" v="3342" actId="1076"/>
          <ac:picMkLst>
            <pc:docMk/>
            <pc:sldMk cId="3619935097" sldId="258"/>
            <ac:picMk id="5" creationId="{B2E45DB2-C352-4795-9596-11816F01914C}"/>
          </ac:picMkLst>
        </pc:picChg>
      </pc:sldChg>
      <pc:sldChg chg="modSp add setBg">
        <pc:chgData name="Kaitlyn Wright" userId="e429d191-9c1b-4af1-b2b0-3fef339d8779" providerId="ADAL" clId="{2A1112DC-0331-41B4-A5EE-5A36974A19C2}" dt="2018-01-09T22:16:44.117" v="1110" actId="1076"/>
        <pc:sldMkLst>
          <pc:docMk/>
          <pc:sldMk cId="1329747153" sldId="259"/>
        </pc:sldMkLst>
        <pc:spChg chg="mod">
          <ac:chgData name="Kaitlyn Wright" userId="e429d191-9c1b-4af1-b2b0-3fef339d8779" providerId="ADAL" clId="{2A1112DC-0331-41B4-A5EE-5A36974A19C2}" dt="2018-01-09T22:16:38.103" v="1109" actId="1076"/>
          <ac:spMkLst>
            <pc:docMk/>
            <pc:sldMk cId="1329747153" sldId="259"/>
            <ac:spMk id="2" creationId="{23FFA240-032A-4BDA-97DC-59636B19F155}"/>
          </ac:spMkLst>
        </pc:spChg>
        <pc:spChg chg="mod">
          <ac:chgData name="Kaitlyn Wright" userId="e429d191-9c1b-4af1-b2b0-3fef339d8779" providerId="ADAL" clId="{2A1112DC-0331-41B4-A5EE-5A36974A19C2}" dt="2018-01-09T22:16:44.117" v="1110" actId="1076"/>
          <ac:spMkLst>
            <pc:docMk/>
            <pc:sldMk cId="1329747153" sldId="259"/>
            <ac:spMk id="3" creationId="{E4CA6B3A-DC86-4852-BFF0-B9B0946582BE}"/>
          </ac:spMkLst>
        </pc:spChg>
      </pc:sldChg>
      <pc:sldChg chg="modSp add modAnim">
        <pc:chgData name="Kaitlyn Wright" userId="e429d191-9c1b-4af1-b2b0-3fef339d8779" providerId="ADAL" clId="{2A1112DC-0331-41B4-A5EE-5A36974A19C2}" dt="2018-01-09T22:25:06.249" v="2029" actId="1076"/>
        <pc:sldMkLst>
          <pc:docMk/>
          <pc:sldMk cId="3368569860" sldId="260"/>
        </pc:sldMkLst>
        <pc:spChg chg="mod">
          <ac:chgData name="Kaitlyn Wright" userId="e429d191-9c1b-4af1-b2b0-3fef339d8779" providerId="ADAL" clId="{2A1112DC-0331-41B4-A5EE-5A36974A19C2}" dt="2018-01-09T22:18:13.259" v="1144" actId="14100"/>
          <ac:spMkLst>
            <pc:docMk/>
            <pc:sldMk cId="3368569860" sldId="260"/>
            <ac:spMk id="2" creationId="{25384FD7-A579-4671-A405-B134314C2BD1}"/>
          </ac:spMkLst>
        </pc:spChg>
        <pc:spChg chg="mod">
          <ac:chgData name="Kaitlyn Wright" userId="e429d191-9c1b-4af1-b2b0-3fef339d8779" providerId="ADAL" clId="{2A1112DC-0331-41B4-A5EE-5A36974A19C2}" dt="2018-01-09T22:25:06.249" v="2029" actId="1076"/>
          <ac:spMkLst>
            <pc:docMk/>
            <pc:sldMk cId="3368569860" sldId="260"/>
            <ac:spMk id="3" creationId="{0B3558A1-8F90-4A00-8E3D-9F4A7F163CE0}"/>
          </ac:spMkLst>
        </pc:spChg>
      </pc:sldChg>
      <pc:sldChg chg="addSp delSp modSp add mod setBg modAnim">
        <pc:chgData name="Kaitlyn Wright" userId="e429d191-9c1b-4af1-b2b0-3fef339d8779" providerId="ADAL" clId="{2A1112DC-0331-41B4-A5EE-5A36974A19C2}" dt="2018-01-09T23:23:42.738" v="4907" actId="1076"/>
        <pc:sldMkLst>
          <pc:docMk/>
          <pc:sldMk cId="1962532134" sldId="261"/>
        </pc:sldMkLst>
        <pc:spChg chg="mod">
          <ac:chgData name="Kaitlyn Wright" userId="e429d191-9c1b-4af1-b2b0-3fef339d8779" providerId="ADAL" clId="{2A1112DC-0331-41B4-A5EE-5A36974A19C2}" dt="2018-01-09T23:22:58.569" v="4899" actId="26606"/>
          <ac:spMkLst>
            <pc:docMk/>
            <pc:sldMk cId="1962532134" sldId="261"/>
            <ac:spMk id="2" creationId="{25384FD7-A579-4671-A405-B134314C2BD1}"/>
          </ac:spMkLst>
        </pc:spChg>
        <pc:spChg chg="mod">
          <ac:chgData name="Kaitlyn Wright" userId="e429d191-9c1b-4af1-b2b0-3fef339d8779" providerId="ADAL" clId="{2A1112DC-0331-41B4-A5EE-5A36974A19C2}" dt="2018-01-09T23:23:42.738" v="4907" actId="1076"/>
          <ac:spMkLst>
            <pc:docMk/>
            <pc:sldMk cId="1962532134" sldId="261"/>
            <ac:spMk id="3" creationId="{0B3558A1-8F90-4A00-8E3D-9F4A7F163CE0}"/>
          </ac:spMkLst>
        </pc:spChg>
        <pc:spChg chg="add">
          <ac:chgData name="Kaitlyn Wright" userId="e429d191-9c1b-4af1-b2b0-3fef339d8779" providerId="ADAL" clId="{2A1112DC-0331-41B4-A5EE-5A36974A19C2}" dt="2018-01-09T23:22:58.569" v="4899" actId="26606"/>
          <ac:spMkLst>
            <pc:docMk/>
            <pc:sldMk cId="1962532134" sldId="261"/>
            <ac:spMk id="10" creationId="{7835D34E-498A-4A24-B274-284CDC7EA2C6}"/>
          </ac:spMkLst>
        </pc:spChg>
        <pc:spChg chg="add">
          <ac:chgData name="Kaitlyn Wright" userId="e429d191-9c1b-4af1-b2b0-3fef339d8779" providerId="ADAL" clId="{2A1112DC-0331-41B4-A5EE-5A36974A19C2}" dt="2018-01-09T23:22:58.569" v="4899" actId="26606"/>
          <ac:spMkLst>
            <pc:docMk/>
            <pc:sldMk cId="1962532134" sldId="261"/>
            <ac:spMk id="12" creationId="{03F361C2-A8AA-4EC2-AA31-850CB65162AD}"/>
          </ac:spMkLst>
        </pc:spChg>
        <pc:graphicFrameChg chg="add del mod">
          <ac:chgData name="Kaitlyn Wright" userId="e429d191-9c1b-4af1-b2b0-3fef339d8779" providerId="ADAL" clId="{2A1112DC-0331-41B4-A5EE-5A36974A19C2}" dt="2018-01-09T23:22:43.512" v="4896" actId="478"/>
          <ac:graphicFrameMkLst>
            <pc:docMk/>
            <pc:sldMk cId="1962532134" sldId="261"/>
            <ac:graphicFrameMk id="4" creationId="{18C13641-C4D0-4D99-9EA2-EE1ACD6D4E51}"/>
          </ac:graphicFrameMkLst>
        </pc:graphicFrameChg>
        <pc:picChg chg="add mod ord">
          <ac:chgData name="Kaitlyn Wright" userId="e429d191-9c1b-4af1-b2b0-3fef339d8779" providerId="ADAL" clId="{2A1112DC-0331-41B4-A5EE-5A36974A19C2}" dt="2018-01-09T23:23:01.925" v="4901" actId="27614"/>
          <ac:picMkLst>
            <pc:docMk/>
            <pc:sldMk cId="1962532134" sldId="261"/>
            <ac:picMk id="5" creationId="{31B6CEED-E296-4194-A639-5772CC665FB0}"/>
          </ac:picMkLst>
        </pc:picChg>
        <pc:picChg chg="add mod">
          <ac:chgData name="Kaitlyn Wright" userId="e429d191-9c1b-4af1-b2b0-3fef339d8779" providerId="ADAL" clId="{2A1112DC-0331-41B4-A5EE-5A36974A19C2}" dt="2018-01-09T23:23:01.746" v="4900" actId="27614"/>
          <ac:picMkLst>
            <pc:docMk/>
            <pc:sldMk cId="1962532134" sldId="261"/>
            <ac:picMk id="14" creationId="{0928A74C-7F50-4F37-A11F-A02F9C35D768}"/>
          </ac:picMkLst>
        </pc:picChg>
        <pc:cxnChg chg="add">
          <ac:chgData name="Kaitlyn Wright" userId="e429d191-9c1b-4af1-b2b0-3fef339d8779" providerId="ADAL" clId="{2A1112DC-0331-41B4-A5EE-5A36974A19C2}" dt="2018-01-09T23:22:58.569" v="4899" actId="26606"/>
          <ac:cxnSpMkLst>
            <pc:docMk/>
            <pc:sldMk cId="1962532134" sldId="261"/>
            <ac:cxnSpMk id="16" creationId="{AA170837-E949-4116-A014-1727EF9B0880}"/>
          </ac:cxnSpMkLst>
        </pc:cxnChg>
      </pc:sldChg>
      <pc:sldChg chg="addSp modSp add modAnim">
        <pc:chgData name="Kaitlyn Wright" userId="e429d191-9c1b-4af1-b2b0-3fef339d8779" providerId="ADAL" clId="{2A1112DC-0331-41B4-A5EE-5A36974A19C2}" dt="2018-01-09T22:32:07.118" v="2517" actId="1076"/>
        <pc:sldMkLst>
          <pc:docMk/>
          <pc:sldMk cId="2438752031" sldId="262"/>
        </pc:sldMkLst>
        <pc:spChg chg="mod">
          <ac:chgData name="Kaitlyn Wright" userId="e429d191-9c1b-4af1-b2b0-3fef339d8779" providerId="ADAL" clId="{2A1112DC-0331-41B4-A5EE-5A36974A19C2}" dt="2018-01-09T22:28:56.245" v="2351" actId="20577"/>
          <ac:spMkLst>
            <pc:docMk/>
            <pc:sldMk cId="2438752031" sldId="262"/>
            <ac:spMk id="3" creationId="{0B3558A1-8F90-4A00-8E3D-9F4A7F163CE0}"/>
          </ac:spMkLst>
        </pc:spChg>
        <pc:spChg chg="add mod">
          <ac:chgData name="Kaitlyn Wright" userId="e429d191-9c1b-4af1-b2b0-3fef339d8779" providerId="ADAL" clId="{2A1112DC-0331-41B4-A5EE-5A36974A19C2}" dt="2018-01-09T22:31:59.748" v="2515" actId="1076"/>
          <ac:spMkLst>
            <pc:docMk/>
            <pc:sldMk cId="2438752031" sldId="262"/>
            <ac:spMk id="6" creationId="{608413B4-22FF-46B8-8B38-F9FE9A504782}"/>
          </ac:spMkLst>
        </pc:spChg>
        <pc:spChg chg="add mod">
          <ac:chgData name="Kaitlyn Wright" userId="e429d191-9c1b-4af1-b2b0-3fef339d8779" providerId="ADAL" clId="{2A1112DC-0331-41B4-A5EE-5A36974A19C2}" dt="2018-01-09T22:31:33.643" v="2505" actId="20577"/>
          <ac:spMkLst>
            <pc:docMk/>
            <pc:sldMk cId="2438752031" sldId="262"/>
            <ac:spMk id="7" creationId="{A268926D-D053-4C22-9A4D-8327BEBE07B1}"/>
          </ac:spMkLst>
        </pc:spChg>
        <pc:picChg chg="add mod">
          <ac:chgData name="Kaitlyn Wright" userId="e429d191-9c1b-4af1-b2b0-3fef339d8779" providerId="ADAL" clId="{2A1112DC-0331-41B4-A5EE-5A36974A19C2}" dt="2018-01-09T22:31:56.043" v="2514" actId="1076"/>
          <ac:picMkLst>
            <pc:docMk/>
            <pc:sldMk cId="2438752031" sldId="262"/>
            <ac:picMk id="5" creationId="{15E9AA6D-C74C-4638-8012-5F0CDE8B0DEF}"/>
          </ac:picMkLst>
        </pc:picChg>
      </pc:sldChg>
      <pc:sldChg chg="addSp delSp modSp add delAnim modAnim">
        <pc:chgData name="Kaitlyn Wright" userId="e429d191-9c1b-4af1-b2b0-3fef339d8779" providerId="ADAL" clId="{2A1112DC-0331-41B4-A5EE-5A36974A19C2}" dt="2018-01-09T22:35:54.948" v="2619" actId="1076"/>
        <pc:sldMkLst>
          <pc:docMk/>
          <pc:sldMk cId="2292403278" sldId="263"/>
        </pc:sldMkLst>
        <pc:spChg chg="mod">
          <ac:chgData name="Kaitlyn Wright" userId="e429d191-9c1b-4af1-b2b0-3fef339d8779" providerId="ADAL" clId="{2A1112DC-0331-41B4-A5EE-5A36974A19C2}" dt="2018-01-09T22:33:17.762" v="2531" actId="20577"/>
          <ac:spMkLst>
            <pc:docMk/>
            <pc:sldMk cId="2292403278" sldId="263"/>
            <ac:spMk id="6" creationId="{608413B4-22FF-46B8-8B38-F9FE9A504782}"/>
          </ac:spMkLst>
        </pc:spChg>
        <pc:spChg chg="mod">
          <ac:chgData name="Kaitlyn Wright" userId="e429d191-9c1b-4af1-b2b0-3fef339d8779" providerId="ADAL" clId="{2A1112DC-0331-41B4-A5EE-5A36974A19C2}" dt="2018-01-09T22:33:54.331" v="2617" actId="20577"/>
          <ac:spMkLst>
            <pc:docMk/>
            <pc:sldMk cId="2292403278" sldId="263"/>
            <ac:spMk id="7" creationId="{A268926D-D053-4C22-9A4D-8327BEBE07B1}"/>
          </ac:spMkLst>
        </pc:spChg>
        <pc:picChg chg="del">
          <ac:chgData name="Kaitlyn Wright" userId="e429d191-9c1b-4af1-b2b0-3fef339d8779" providerId="ADAL" clId="{2A1112DC-0331-41B4-A5EE-5A36974A19C2}" dt="2018-01-09T22:33:07.237" v="2521" actId="478"/>
          <ac:picMkLst>
            <pc:docMk/>
            <pc:sldMk cId="2292403278" sldId="263"/>
            <ac:picMk id="5" creationId="{15E9AA6D-C74C-4638-8012-5F0CDE8B0DEF}"/>
          </ac:picMkLst>
        </pc:picChg>
        <pc:picChg chg="add mod">
          <ac:chgData name="Kaitlyn Wright" userId="e429d191-9c1b-4af1-b2b0-3fef339d8779" providerId="ADAL" clId="{2A1112DC-0331-41B4-A5EE-5A36974A19C2}" dt="2018-01-09T22:33:19.341" v="2532" actId="1076"/>
          <ac:picMkLst>
            <pc:docMk/>
            <pc:sldMk cId="2292403278" sldId="263"/>
            <ac:picMk id="8" creationId="{2BB7FCCF-F11C-44A7-8580-F3874E3A8AED}"/>
          </ac:picMkLst>
        </pc:picChg>
        <pc:picChg chg="add del mod">
          <ac:chgData name="Kaitlyn Wright" userId="e429d191-9c1b-4af1-b2b0-3fef339d8779" providerId="ADAL" clId="{2A1112DC-0331-41B4-A5EE-5A36974A19C2}" dt="2018-01-09T22:35:54.948" v="2619" actId="1076"/>
          <ac:picMkLst>
            <pc:docMk/>
            <pc:sldMk cId="2292403278" sldId="263"/>
            <ac:picMk id="10" creationId="{BBDDB5E6-6677-4FB0-8EA1-BAC97644BAB6}"/>
          </ac:picMkLst>
        </pc:picChg>
      </pc:sldChg>
      <pc:sldChg chg="addSp delSp modSp add delAnim modAnim">
        <pc:chgData name="Kaitlyn Wright" userId="e429d191-9c1b-4af1-b2b0-3fef339d8779" providerId="ADAL" clId="{2A1112DC-0331-41B4-A5EE-5A36974A19C2}" dt="2018-01-09T22:37:39.178" v="2688" actId="1076"/>
        <pc:sldMkLst>
          <pc:docMk/>
          <pc:sldMk cId="213305847" sldId="264"/>
        </pc:sldMkLst>
        <pc:spChg chg="mod">
          <ac:chgData name="Kaitlyn Wright" userId="e429d191-9c1b-4af1-b2b0-3fef339d8779" providerId="ADAL" clId="{2A1112DC-0331-41B4-A5EE-5A36974A19C2}" dt="2018-01-09T22:37:10.583" v="2638" actId="20577"/>
          <ac:spMkLst>
            <pc:docMk/>
            <pc:sldMk cId="213305847" sldId="264"/>
            <ac:spMk id="6" creationId="{608413B4-22FF-46B8-8B38-F9FE9A504782}"/>
          </ac:spMkLst>
        </pc:spChg>
        <pc:spChg chg="mod">
          <ac:chgData name="Kaitlyn Wright" userId="e429d191-9c1b-4af1-b2b0-3fef339d8779" providerId="ADAL" clId="{2A1112DC-0331-41B4-A5EE-5A36974A19C2}" dt="2018-01-09T22:37:23.716" v="2679" actId="20577"/>
          <ac:spMkLst>
            <pc:docMk/>
            <pc:sldMk cId="213305847" sldId="264"/>
            <ac:spMk id="7" creationId="{A268926D-D053-4C22-9A4D-8327BEBE07B1}"/>
          </ac:spMkLst>
        </pc:spChg>
        <pc:picChg chg="del mod">
          <ac:chgData name="Kaitlyn Wright" userId="e429d191-9c1b-4af1-b2b0-3fef339d8779" providerId="ADAL" clId="{2A1112DC-0331-41B4-A5EE-5A36974A19C2}" dt="2018-01-09T22:36:08.470" v="2622" actId="478"/>
          <ac:picMkLst>
            <pc:docMk/>
            <pc:sldMk cId="213305847" sldId="264"/>
            <ac:picMk id="5" creationId="{15E9AA6D-C74C-4638-8012-5F0CDE8B0DEF}"/>
          </ac:picMkLst>
        </pc:picChg>
        <pc:picChg chg="add del mod">
          <ac:chgData name="Kaitlyn Wright" userId="e429d191-9c1b-4af1-b2b0-3fef339d8779" providerId="ADAL" clId="{2A1112DC-0331-41B4-A5EE-5A36974A19C2}" dt="2018-01-09T22:36:12.105" v="2624" actId="478"/>
          <ac:picMkLst>
            <pc:docMk/>
            <pc:sldMk cId="213305847" sldId="264"/>
            <ac:picMk id="8" creationId="{AB02C2F5-484A-41B1-B095-896577A6813C}"/>
          </ac:picMkLst>
        </pc:picChg>
        <pc:picChg chg="add del mod">
          <ac:chgData name="Kaitlyn Wright" userId="e429d191-9c1b-4af1-b2b0-3fef339d8779" providerId="ADAL" clId="{2A1112DC-0331-41B4-A5EE-5A36974A19C2}" dt="2018-01-09T22:36:15.265" v="2626" actId="478"/>
          <ac:picMkLst>
            <pc:docMk/>
            <pc:sldMk cId="213305847" sldId="264"/>
            <ac:picMk id="10" creationId="{FA0923AC-E21A-4250-96D7-B3D1C14E798B}"/>
          </ac:picMkLst>
        </pc:picChg>
        <pc:picChg chg="add del">
          <ac:chgData name="Kaitlyn Wright" userId="e429d191-9c1b-4af1-b2b0-3fef339d8779" providerId="ADAL" clId="{2A1112DC-0331-41B4-A5EE-5A36974A19C2}" dt="2018-01-09T22:36:18.877" v="2628" actId="478"/>
          <ac:picMkLst>
            <pc:docMk/>
            <pc:sldMk cId="213305847" sldId="264"/>
            <ac:picMk id="11" creationId="{08CD43F8-D39B-413D-9D66-063DF51A60B1}"/>
          </ac:picMkLst>
        </pc:picChg>
        <pc:picChg chg="add del">
          <ac:chgData name="Kaitlyn Wright" userId="e429d191-9c1b-4af1-b2b0-3fef339d8779" providerId="ADAL" clId="{2A1112DC-0331-41B4-A5EE-5A36974A19C2}" dt="2018-01-09T22:37:03.192" v="2630" actId="478"/>
          <ac:picMkLst>
            <pc:docMk/>
            <pc:sldMk cId="213305847" sldId="264"/>
            <ac:picMk id="12" creationId="{32851E78-0B6F-4C33-81AC-67EC30BFB68E}"/>
          </ac:picMkLst>
        </pc:picChg>
        <pc:picChg chg="add mod">
          <ac:chgData name="Kaitlyn Wright" userId="e429d191-9c1b-4af1-b2b0-3fef339d8779" providerId="ADAL" clId="{2A1112DC-0331-41B4-A5EE-5A36974A19C2}" dt="2018-01-09T22:37:06.641" v="2633" actId="1076"/>
          <ac:picMkLst>
            <pc:docMk/>
            <pc:sldMk cId="213305847" sldId="264"/>
            <ac:picMk id="14" creationId="{76D08D4C-679C-4CFD-9B1C-22664900537A}"/>
          </ac:picMkLst>
        </pc:picChg>
      </pc:sldChg>
      <pc:sldChg chg="addSp delSp modSp add">
        <pc:chgData name="Kaitlyn Wright" userId="e429d191-9c1b-4af1-b2b0-3fef339d8779" providerId="ADAL" clId="{2A1112DC-0331-41B4-A5EE-5A36974A19C2}" dt="2018-01-09T22:42:19.287" v="2985" actId="1076"/>
        <pc:sldMkLst>
          <pc:docMk/>
          <pc:sldMk cId="1730080819" sldId="265"/>
        </pc:sldMkLst>
        <pc:spChg chg="mod">
          <ac:chgData name="Kaitlyn Wright" userId="e429d191-9c1b-4af1-b2b0-3fef339d8779" providerId="ADAL" clId="{2A1112DC-0331-41B4-A5EE-5A36974A19C2}" dt="2018-01-09T22:39:39.448" v="2718" actId="14100"/>
          <ac:spMkLst>
            <pc:docMk/>
            <pc:sldMk cId="1730080819" sldId="265"/>
            <ac:spMk id="2" creationId="{2CA360AE-8E56-4C3B-9327-7A0EA81E2B6D}"/>
          </ac:spMkLst>
        </pc:spChg>
        <pc:spChg chg="del">
          <ac:chgData name="Kaitlyn Wright" userId="e429d191-9c1b-4af1-b2b0-3fef339d8779" providerId="ADAL" clId="{2A1112DC-0331-41B4-A5EE-5A36974A19C2}" dt="2018-01-09T22:42:06.675" v="2982" actId="1076"/>
          <ac:spMkLst>
            <pc:docMk/>
            <pc:sldMk cId="1730080819" sldId="265"/>
            <ac:spMk id="3" creationId="{0639AC1C-8253-427D-A320-5E340CC18B0B}"/>
          </ac:spMkLst>
        </pc:spChg>
        <pc:spChg chg="mod">
          <ac:chgData name="Kaitlyn Wright" userId="e429d191-9c1b-4af1-b2b0-3fef339d8779" providerId="ADAL" clId="{2A1112DC-0331-41B4-A5EE-5A36974A19C2}" dt="2018-01-09T22:42:19.287" v="2985" actId="1076"/>
          <ac:spMkLst>
            <pc:docMk/>
            <pc:sldMk cId="1730080819" sldId="265"/>
            <ac:spMk id="4" creationId="{C3BB2AD0-671F-4672-8226-9D18DFF1D5F6}"/>
          </ac:spMkLst>
        </pc:spChg>
        <pc:picChg chg="add mod">
          <ac:chgData name="Kaitlyn Wright" userId="e429d191-9c1b-4af1-b2b0-3fef339d8779" providerId="ADAL" clId="{2A1112DC-0331-41B4-A5EE-5A36974A19C2}" dt="2018-01-09T22:42:06.675" v="2982" actId="1076"/>
          <ac:picMkLst>
            <pc:docMk/>
            <pc:sldMk cId="1730080819" sldId="265"/>
            <ac:picMk id="5" creationId="{30085505-A835-436E-B083-9BDB5EEE6E21}"/>
          </ac:picMkLst>
        </pc:picChg>
      </pc:sldChg>
      <pc:sldChg chg="addSp delSp modSp add mod setBg">
        <pc:chgData name="Kaitlyn Wright" userId="e429d191-9c1b-4af1-b2b0-3fef339d8779" providerId="ADAL" clId="{2A1112DC-0331-41B4-A5EE-5A36974A19C2}" dt="2018-01-09T22:44:47.744" v="3080" actId="1076"/>
        <pc:sldMkLst>
          <pc:docMk/>
          <pc:sldMk cId="285648058" sldId="266"/>
        </pc:sldMkLst>
        <pc:spChg chg="mod ord">
          <ac:chgData name="Kaitlyn Wright" userId="e429d191-9c1b-4af1-b2b0-3fef339d8779" providerId="ADAL" clId="{2A1112DC-0331-41B4-A5EE-5A36974A19C2}" dt="2018-01-09T22:44:47.744" v="3080" actId="1076"/>
          <ac:spMkLst>
            <pc:docMk/>
            <pc:sldMk cId="285648058" sldId="266"/>
            <ac:spMk id="2" creationId="{8D452CE9-749E-401B-ACC1-BD96F99E69BD}"/>
          </ac:spMkLst>
        </pc:spChg>
        <pc:spChg chg="add">
          <ac:chgData name="Kaitlyn Wright" userId="e429d191-9c1b-4af1-b2b0-3fef339d8779" providerId="ADAL" clId="{2A1112DC-0331-41B4-A5EE-5A36974A19C2}" dt="2018-01-09T22:44:07.946" v="3038" actId="26606"/>
          <ac:spMkLst>
            <pc:docMk/>
            <pc:sldMk cId="285648058" sldId="266"/>
            <ac:spMk id="13" creationId="{CE9D37FF-D8ED-4D40-BA48-645A931F652E}"/>
          </ac:spMkLst>
        </pc:spChg>
        <pc:graphicFrameChg chg="add del mod">
          <ac:chgData name="Kaitlyn Wright" userId="e429d191-9c1b-4af1-b2b0-3fef339d8779" providerId="ADAL" clId="{2A1112DC-0331-41B4-A5EE-5A36974A19C2}" dt="2018-01-09T22:43:11.735" v="3030" actId="1076"/>
          <ac:graphicFrameMkLst>
            <pc:docMk/>
            <pc:sldMk cId="285648058" sldId="266"/>
            <ac:graphicFrameMk id="3" creationId="{BDE31615-F6AE-42E2-9491-93D6BC282A08}"/>
          </ac:graphicFrameMkLst>
        </pc:graphicFrameChg>
        <pc:graphicFrameChg chg="add del">
          <ac:chgData name="Kaitlyn Wright" userId="e429d191-9c1b-4af1-b2b0-3fef339d8779" providerId="ADAL" clId="{2A1112DC-0331-41B4-A5EE-5A36974A19C2}" dt="2018-01-09T22:43:16.679" v="3034" actId="1076"/>
          <ac:graphicFrameMkLst>
            <pc:docMk/>
            <pc:sldMk cId="285648058" sldId="266"/>
            <ac:graphicFrameMk id="5" creationId="{EDB99B32-DD08-478D-9BD4-7B321E3044E6}"/>
          </ac:graphicFrameMkLst>
        </pc:graphicFrameChg>
        <pc:picChg chg="add del">
          <ac:chgData name="Kaitlyn Wright" userId="e429d191-9c1b-4af1-b2b0-3fef339d8779" providerId="ADAL" clId="{2A1112DC-0331-41B4-A5EE-5A36974A19C2}" dt="2018-01-09T22:43:14.345" v="3032" actId="1076"/>
          <ac:picMkLst>
            <pc:docMk/>
            <pc:sldMk cId="285648058" sldId="266"/>
            <ac:picMk id="4" creationId="{41A745B0-D037-450D-B77E-89D960A98E71}"/>
          </ac:picMkLst>
        </pc:picChg>
        <pc:picChg chg="add del mod">
          <ac:chgData name="Kaitlyn Wright" userId="e429d191-9c1b-4af1-b2b0-3fef339d8779" providerId="ADAL" clId="{2A1112DC-0331-41B4-A5EE-5A36974A19C2}" dt="2018-01-09T22:44:00.760" v="3036" actId="478"/>
          <ac:picMkLst>
            <pc:docMk/>
            <pc:sldMk cId="285648058" sldId="266"/>
            <ac:picMk id="7" creationId="{AF35B372-F98A-4D6A-973C-87D73C6F4411}"/>
          </ac:picMkLst>
        </pc:picChg>
        <pc:picChg chg="add mod">
          <ac:chgData name="Kaitlyn Wright" userId="e429d191-9c1b-4af1-b2b0-3fef339d8779" providerId="ADAL" clId="{2A1112DC-0331-41B4-A5EE-5A36974A19C2}" dt="2018-01-09T22:44:18.066" v="3042" actId="1076"/>
          <ac:picMkLst>
            <pc:docMk/>
            <pc:sldMk cId="285648058" sldId="266"/>
            <ac:picMk id="8" creationId="{D902C44E-DB9F-4EB9-A4FF-B3BF3B1B2BC3}"/>
          </ac:picMkLst>
        </pc:picChg>
      </pc:sldChg>
      <pc:sldChg chg="addSp delSp modSp add ord">
        <pc:chgData name="Kaitlyn Wright" userId="e429d191-9c1b-4af1-b2b0-3fef339d8779" providerId="ADAL" clId="{2A1112DC-0331-41B4-A5EE-5A36974A19C2}" dt="2018-01-09T22:52:00.691" v="3600" actId="1076"/>
        <pc:sldMkLst>
          <pc:docMk/>
          <pc:sldMk cId="4029971909" sldId="267"/>
        </pc:sldMkLst>
        <pc:spChg chg="mod">
          <ac:chgData name="Kaitlyn Wright" userId="e429d191-9c1b-4af1-b2b0-3fef339d8779" providerId="ADAL" clId="{2A1112DC-0331-41B4-A5EE-5A36974A19C2}" dt="2018-01-09T22:45:59.449" v="3122" actId="1076"/>
          <ac:spMkLst>
            <pc:docMk/>
            <pc:sldMk cId="4029971909" sldId="267"/>
            <ac:spMk id="2" creationId="{9D9D8397-9F9E-43FC-AAC0-D64D774239F4}"/>
          </ac:spMkLst>
        </pc:spChg>
        <pc:spChg chg="del">
          <ac:chgData name="Kaitlyn Wright" userId="e429d191-9c1b-4af1-b2b0-3fef339d8779" providerId="ADAL" clId="{2A1112DC-0331-41B4-A5EE-5A36974A19C2}" dt="2018-01-09T22:45:49.965" v="3119" actId="1076"/>
          <ac:spMkLst>
            <pc:docMk/>
            <pc:sldMk cId="4029971909" sldId="267"/>
            <ac:spMk id="3" creationId="{0F6D7AE4-65E0-4A36-AF38-DCB1FB4B071F}"/>
          </ac:spMkLst>
        </pc:spChg>
        <pc:spChg chg="add mod">
          <ac:chgData name="Kaitlyn Wright" userId="e429d191-9c1b-4af1-b2b0-3fef339d8779" providerId="ADAL" clId="{2A1112DC-0331-41B4-A5EE-5A36974A19C2}" dt="2018-01-09T22:46:44.981" v="3126" actId="1076"/>
          <ac:spMkLst>
            <pc:docMk/>
            <pc:sldMk cId="4029971909" sldId="267"/>
            <ac:spMk id="5" creationId="{34840676-191C-46B1-AB3D-9024DE1EDEB9}"/>
          </ac:spMkLst>
        </pc:spChg>
        <pc:picChg chg="add mod">
          <ac:chgData name="Kaitlyn Wright" userId="e429d191-9c1b-4af1-b2b0-3fef339d8779" providerId="ADAL" clId="{2A1112DC-0331-41B4-A5EE-5A36974A19C2}" dt="2018-01-09T22:46:05.265" v="3124" actId="1076"/>
          <ac:picMkLst>
            <pc:docMk/>
            <pc:sldMk cId="4029971909" sldId="267"/>
            <ac:picMk id="4" creationId="{C6936730-B1AD-42CF-BD80-055DC943899C}"/>
          </ac:picMkLst>
        </pc:picChg>
      </pc:sldChg>
      <pc:sldChg chg="modSp add modAnim">
        <pc:chgData name="Kaitlyn Wright" userId="e429d191-9c1b-4af1-b2b0-3fef339d8779" providerId="ADAL" clId="{2A1112DC-0331-41B4-A5EE-5A36974A19C2}" dt="2018-01-09T22:52:26.110" v="3674" actId="20577"/>
        <pc:sldMkLst>
          <pc:docMk/>
          <pc:sldMk cId="2685208631" sldId="268"/>
        </pc:sldMkLst>
        <pc:spChg chg="mod">
          <ac:chgData name="Kaitlyn Wright" userId="e429d191-9c1b-4af1-b2b0-3fef339d8779" providerId="ADAL" clId="{2A1112DC-0331-41B4-A5EE-5A36974A19C2}" dt="2018-01-09T22:47:45.303" v="3159" actId="20577"/>
          <ac:spMkLst>
            <pc:docMk/>
            <pc:sldMk cId="2685208631" sldId="268"/>
            <ac:spMk id="2" creationId="{DCED5D08-9DE4-4B8B-A3C9-F5FD9D43AED2}"/>
          </ac:spMkLst>
        </pc:spChg>
        <pc:spChg chg="mod">
          <ac:chgData name="Kaitlyn Wright" userId="e429d191-9c1b-4af1-b2b0-3fef339d8779" providerId="ADAL" clId="{2A1112DC-0331-41B4-A5EE-5A36974A19C2}" dt="2018-01-09T22:52:26.110" v="3674" actId="20577"/>
          <ac:spMkLst>
            <pc:docMk/>
            <pc:sldMk cId="2685208631" sldId="268"/>
            <ac:spMk id="3" creationId="{3DBF7747-33E3-47E2-9F76-C124B600B42D}"/>
          </ac:spMkLst>
        </pc:spChg>
      </pc:sldChg>
      <pc:sldChg chg="modSp add">
        <pc:chgData name="Kaitlyn Wright" userId="e429d191-9c1b-4af1-b2b0-3fef339d8779" providerId="ADAL" clId="{2A1112DC-0331-41B4-A5EE-5A36974A19C2}" dt="2018-01-09T22:53:48.159" v="3885" actId="20577"/>
        <pc:sldMkLst>
          <pc:docMk/>
          <pc:sldMk cId="3685545287" sldId="269"/>
        </pc:sldMkLst>
        <pc:spChg chg="mod">
          <ac:chgData name="Kaitlyn Wright" userId="e429d191-9c1b-4af1-b2b0-3fef339d8779" providerId="ADAL" clId="{2A1112DC-0331-41B4-A5EE-5A36974A19C2}" dt="2018-01-09T22:53:07.892" v="3785" actId="115"/>
          <ac:spMkLst>
            <pc:docMk/>
            <pc:sldMk cId="3685545287" sldId="269"/>
            <ac:spMk id="2" creationId="{DCED5D08-9DE4-4B8B-A3C9-F5FD9D43AED2}"/>
          </ac:spMkLst>
        </pc:spChg>
        <pc:spChg chg="mod">
          <ac:chgData name="Kaitlyn Wright" userId="e429d191-9c1b-4af1-b2b0-3fef339d8779" providerId="ADAL" clId="{2A1112DC-0331-41B4-A5EE-5A36974A19C2}" dt="2018-01-09T22:53:48.159" v="3885" actId="20577"/>
          <ac:spMkLst>
            <pc:docMk/>
            <pc:sldMk cId="3685545287" sldId="269"/>
            <ac:spMk id="3" creationId="{3DBF7747-33E3-47E2-9F76-C124B600B42D}"/>
          </ac:spMkLst>
        </pc:spChg>
      </pc:sldChg>
      <pc:sldChg chg="modSp add modAnim">
        <pc:chgData name="Kaitlyn Wright" userId="e429d191-9c1b-4af1-b2b0-3fef339d8779" providerId="ADAL" clId="{2A1112DC-0331-41B4-A5EE-5A36974A19C2}" dt="2018-01-10T00:00:42.616" v="4941" actId="20577"/>
        <pc:sldMkLst>
          <pc:docMk/>
          <pc:sldMk cId="3432168346" sldId="270"/>
        </pc:sldMkLst>
        <pc:spChg chg="mod">
          <ac:chgData name="Kaitlyn Wright" userId="e429d191-9c1b-4af1-b2b0-3fef339d8779" providerId="ADAL" clId="{2A1112DC-0331-41B4-A5EE-5A36974A19C2}" dt="2018-01-09T22:59:41.173" v="4777" actId="20577"/>
          <ac:spMkLst>
            <pc:docMk/>
            <pc:sldMk cId="3432168346" sldId="270"/>
            <ac:spMk id="2" creationId="{D594BFBD-0BA4-491F-830C-6B1766E83F08}"/>
          </ac:spMkLst>
        </pc:spChg>
        <pc:spChg chg="mod">
          <ac:chgData name="Kaitlyn Wright" userId="e429d191-9c1b-4af1-b2b0-3fef339d8779" providerId="ADAL" clId="{2A1112DC-0331-41B4-A5EE-5A36974A19C2}" dt="2018-01-10T00:00:42.616" v="4941" actId="20577"/>
          <ac:spMkLst>
            <pc:docMk/>
            <pc:sldMk cId="3432168346" sldId="270"/>
            <ac:spMk id="3" creationId="{7A60C127-D52C-43CE-ADE6-539C8A06750F}"/>
          </ac:spMkLst>
        </pc:spChg>
      </pc:sldChg>
      <pc:sldChg chg="addSp delSp add del setBg delDesignElem">
        <pc:chgData name="Kaitlyn Wright" userId="e429d191-9c1b-4af1-b2b0-3fef339d8779" providerId="ADAL" clId="{2A1112DC-0331-41B4-A5EE-5A36974A19C2}" dt="2018-01-09T23:06:54.628" v="4814" actId="1076"/>
        <pc:sldMkLst>
          <pc:docMk/>
          <pc:sldMk cId="3152663560" sldId="271"/>
        </pc:sldMkLst>
        <pc:spChg chg="add del">
          <ac:chgData name="Kaitlyn Wright" userId="e429d191-9c1b-4af1-b2b0-3fef339d8779" providerId="ADAL" clId="{2A1112DC-0331-41B4-A5EE-5A36974A19C2}" dt="2018-01-09T23:06:54.628" v="4814" actId="1076"/>
          <ac:spMkLst>
            <pc:docMk/>
            <pc:sldMk cId="3152663560" sldId="271"/>
            <ac:spMk id="13" creationId="{CE9D37FF-D8ED-4D40-BA48-645A931F652E}"/>
          </ac:spMkLst>
        </pc:spChg>
      </pc:sldChg>
      <pc:sldChg chg="addSp delSp modSp add delAnim">
        <pc:chgData name="Kaitlyn Wright" userId="e429d191-9c1b-4af1-b2b0-3fef339d8779" providerId="ADAL" clId="{2A1112DC-0331-41B4-A5EE-5A36974A19C2}" dt="2018-01-09T23:07:34.785" v="4826" actId="1076"/>
        <pc:sldMkLst>
          <pc:docMk/>
          <pc:sldMk cId="3938836463" sldId="271"/>
        </pc:sldMkLst>
        <pc:spChg chg="mod">
          <ac:chgData name="Kaitlyn Wright" userId="e429d191-9c1b-4af1-b2b0-3fef339d8779" providerId="ADAL" clId="{2A1112DC-0331-41B4-A5EE-5A36974A19C2}" dt="2018-01-09T23:07:26.823" v="4823" actId="1076"/>
          <ac:spMkLst>
            <pc:docMk/>
            <pc:sldMk cId="3938836463" sldId="271"/>
            <ac:spMk id="2" creationId="{DCED5D08-9DE4-4B8B-A3C9-F5FD9D43AED2}"/>
          </ac:spMkLst>
        </pc:spChg>
        <pc:spChg chg="del">
          <ac:chgData name="Kaitlyn Wright" userId="e429d191-9c1b-4af1-b2b0-3fef339d8779" providerId="ADAL" clId="{2A1112DC-0331-41B4-A5EE-5A36974A19C2}" dt="2018-01-09T23:07:04.249" v="4816" actId="478"/>
          <ac:spMkLst>
            <pc:docMk/>
            <pc:sldMk cId="3938836463" sldId="271"/>
            <ac:spMk id="3" creationId="{3DBF7747-33E3-47E2-9F76-C124B600B42D}"/>
          </ac:spMkLst>
        </pc:spChg>
        <pc:spChg chg="add del mod">
          <ac:chgData name="Kaitlyn Wright" userId="e429d191-9c1b-4af1-b2b0-3fef339d8779" providerId="ADAL" clId="{2A1112DC-0331-41B4-A5EE-5A36974A19C2}" dt="2018-01-09T23:07:06.987" v="4817" actId="478"/>
          <ac:spMkLst>
            <pc:docMk/>
            <pc:sldMk cId="3938836463" sldId="271"/>
            <ac:spMk id="5" creationId="{440D0B96-C550-4354-A66F-DB4BF7AE4885}"/>
          </ac:spMkLst>
        </pc:spChg>
        <pc:graphicFrameChg chg="add del mod">
          <ac:chgData name="Kaitlyn Wright" userId="e429d191-9c1b-4af1-b2b0-3fef339d8779" providerId="ADAL" clId="{2A1112DC-0331-41B4-A5EE-5A36974A19C2}" dt="2018-01-09T23:07:23.274" v="4821" actId="478"/>
          <ac:graphicFrameMkLst>
            <pc:docMk/>
            <pc:sldMk cId="3938836463" sldId="271"/>
            <ac:graphicFrameMk id="6" creationId="{21F585CC-25BA-4577-9211-8482B3B68A49}"/>
          </ac:graphicFrameMkLst>
        </pc:graphicFrameChg>
        <pc:picChg chg="add mod">
          <ac:chgData name="Kaitlyn Wright" userId="e429d191-9c1b-4af1-b2b0-3fef339d8779" providerId="ADAL" clId="{2A1112DC-0331-41B4-A5EE-5A36974A19C2}" dt="2018-01-09T23:07:34.785" v="4826" actId="1076"/>
          <ac:picMkLst>
            <pc:docMk/>
            <pc:sldMk cId="3938836463" sldId="271"/>
            <ac:picMk id="7" creationId="{4B41E3FA-AA33-4555-B808-370183A354A9}"/>
          </ac:picMkLst>
        </pc:picChg>
      </pc:sldChg>
      <pc:sldChg chg="addSp delSp modSp add modAnim">
        <pc:chgData name="Kaitlyn Wright" userId="e429d191-9c1b-4af1-b2b0-3fef339d8779" providerId="ADAL" clId="{2A1112DC-0331-41B4-A5EE-5A36974A19C2}" dt="2018-01-09T23:09:41.907" v="4892" actId="1076"/>
        <pc:sldMkLst>
          <pc:docMk/>
          <pc:sldMk cId="2659439990" sldId="272"/>
        </pc:sldMkLst>
        <pc:spChg chg="mod">
          <ac:chgData name="Kaitlyn Wright" userId="e429d191-9c1b-4af1-b2b0-3fef339d8779" providerId="ADAL" clId="{2A1112DC-0331-41B4-A5EE-5A36974A19C2}" dt="2018-01-09T23:09:15.045" v="4882" actId="1076"/>
          <ac:spMkLst>
            <pc:docMk/>
            <pc:sldMk cId="2659439990" sldId="272"/>
            <ac:spMk id="2" creationId="{23FFA240-032A-4BDA-97DC-59636B19F155}"/>
          </ac:spMkLst>
        </pc:spChg>
        <pc:spChg chg="mod">
          <ac:chgData name="Kaitlyn Wright" userId="e429d191-9c1b-4af1-b2b0-3fef339d8779" providerId="ADAL" clId="{2A1112DC-0331-41B4-A5EE-5A36974A19C2}" dt="2018-01-09T23:09:13.131" v="4881" actId="1076"/>
          <ac:spMkLst>
            <pc:docMk/>
            <pc:sldMk cId="2659439990" sldId="272"/>
            <ac:spMk id="3" creationId="{E4CA6B3A-DC86-4852-BFF0-B9B0946582BE}"/>
          </ac:spMkLst>
        </pc:spChg>
        <pc:picChg chg="add mod">
          <ac:chgData name="Kaitlyn Wright" userId="e429d191-9c1b-4af1-b2b0-3fef339d8779" providerId="ADAL" clId="{2A1112DC-0331-41B4-A5EE-5A36974A19C2}" dt="2018-01-09T23:08:44.670" v="4835" actId="14100"/>
          <ac:picMkLst>
            <pc:docMk/>
            <pc:sldMk cId="2659439990" sldId="272"/>
            <ac:picMk id="4" creationId="{09DCFE94-9BAF-4BEF-B93E-178360AC5643}"/>
          </ac:picMkLst>
        </pc:picChg>
        <pc:picChg chg="del">
          <ac:chgData name="Kaitlyn Wright" userId="e429d191-9c1b-4af1-b2b0-3fef339d8779" providerId="ADAL" clId="{2A1112DC-0331-41B4-A5EE-5A36974A19C2}" dt="2018-01-09T23:08:20.161" v="4828" actId="478"/>
          <ac:picMkLst>
            <pc:docMk/>
            <pc:sldMk cId="2659439990" sldId="272"/>
            <ac:picMk id="5" creationId="{788E1D79-3232-4685-A3A9-762B0BBDD7E4}"/>
          </ac:picMkLst>
        </pc:picChg>
      </pc:sldChg>
      <pc:sldChg chg="add del">
        <pc:chgData name="Kaitlyn Wright" userId="e429d191-9c1b-4af1-b2b0-3fef339d8779" providerId="ADAL" clId="{2A1112DC-0331-41B4-A5EE-5A36974A19C2}" dt="2018-01-09T23:08:22.468" v="4830" actId="1076"/>
        <pc:sldMkLst>
          <pc:docMk/>
          <pc:sldMk cId="3296007739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RWOpQXTltA" TargetMode="External"/><Relationship Id="rId4" Type="http://schemas.openxmlformats.org/officeDocument/2006/relationships/hyperlink" Target="https://www.youtube.com/watch?v=1RWOpQXTlt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56E8-417F-4694-B542-235213A4E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Art of Allegory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64E35-B8EB-4E73-BDE8-587E760C0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9 Honors</a:t>
            </a:r>
          </a:p>
        </p:txBody>
      </p:sp>
    </p:spTree>
    <p:extLst>
      <p:ext uri="{BB962C8B-B14F-4D97-AF65-F5344CB8AC3E}">
        <p14:creationId xmlns:p14="http://schemas.microsoft.com/office/powerpoint/2010/main" val="407565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08114"/>
            <a:ext cx="11380303" cy="844826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an Allegory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3" y="1272297"/>
            <a:ext cx="11887200" cy="4313406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 symbol is an object,  image, character, action, event,  or idea that is used to represent something else. For example: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413B4-22FF-46B8-8B38-F9FE9A504782}"/>
              </a:ext>
            </a:extLst>
          </p:cNvPr>
          <p:cNvSpPr/>
          <p:nvPr/>
        </p:nvSpPr>
        <p:spPr>
          <a:xfrm>
            <a:off x="6400024" y="2601350"/>
            <a:ext cx="306943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PEACE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68926D-D053-4C22-9A4D-8327BEBE07B1}"/>
              </a:ext>
            </a:extLst>
          </p:cNvPr>
          <p:cNvSpPr txBox="1">
            <a:spLocks/>
          </p:cNvSpPr>
          <p:nvPr/>
        </p:nvSpPr>
        <p:spPr>
          <a:xfrm>
            <a:off x="5385289" y="3813314"/>
            <a:ext cx="5098901" cy="176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Doves represent peace or hope in stories.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76D08D4C-679C-4CFD-9B1C-22664900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87" y="2844676"/>
            <a:ext cx="3047988" cy="25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60AE-8E56-4C3B-9327-7A0EA81E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54" y="205174"/>
            <a:ext cx="5532328" cy="539894"/>
          </a:xfrm>
        </p:spPr>
        <p:txBody>
          <a:bodyPr/>
          <a:lstStyle/>
          <a:p>
            <a:r>
              <a:rPr lang="en-US" b="1" u="sng" dirty="0"/>
              <a:t>Ancient Allegory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085505-A835-436E-B083-9BDB5EEE6E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47" r="354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B2AD0-671F-4672-8226-9D18DFF1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744" y="971904"/>
            <a:ext cx="6033023" cy="4167601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500" dirty="0"/>
              <a:t>Philosopher Plato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500" dirty="0"/>
              <a:t>Studied under Socrates, taught Aristotle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500" dirty="0"/>
              <a:t>Philosophy is the art of “thinking about thinking”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500" dirty="0"/>
              <a:t>Philosophers strive to think about ways to explain the world around us as a means of better understanding it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500" dirty="0"/>
              <a:t>“The Cave”</a:t>
            </a:r>
          </a:p>
        </p:txBody>
      </p:sp>
    </p:spTree>
    <p:extLst>
      <p:ext uri="{BB962C8B-B14F-4D97-AF65-F5344CB8AC3E}">
        <p14:creationId xmlns:p14="http://schemas.microsoft.com/office/powerpoint/2010/main" val="173008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02C44E-DB9F-4EB9-A4FF-B3BF3B1B2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1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9D37FF-D8ED-4D40-BA48-645A931F65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52CE9-749E-401B-ACC1-BD96F99E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2" y="5529171"/>
            <a:ext cx="7882969" cy="617060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b="1" u="sng" dirty="0"/>
              <a:t>Plato’s Allegory of “The Cave”</a:t>
            </a:r>
            <a:br>
              <a:rPr lang="en-US" b="1" u="sng" dirty="0"/>
            </a:br>
            <a:r>
              <a:rPr lang="en-US" i="1" dirty="0"/>
              <a:t>What do you know about caves?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564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5D08-9DE4-4B8B-A3C9-F5FD9D43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/>
          <a:lstStyle/>
          <a:p>
            <a:r>
              <a:rPr lang="en-US" b="1" u="sng" dirty="0"/>
              <a:t>Plato’s Allegory of the Cave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1E3FA-AA33-4555-B808-370183A3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34" y="781975"/>
            <a:ext cx="10254731" cy="58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5D08-9DE4-4B8B-A3C9-F5FD9D43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Plato’s Allegory of the Cave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7747-33E3-47E2-9F76-C124B600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674688"/>
            <a:ext cx="11188557" cy="4232952"/>
          </a:xfrm>
        </p:spPr>
        <p:txBody>
          <a:bodyPr/>
          <a:lstStyle/>
          <a:p>
            <a:r>
              <a:rPr lang="en-US" sz="3000" dirty="0"/>
              <a:t>What’s the literal (on-the-surface) meaning?</a:t>
            </a:r>
            <a:br>
              <a:rPr lang="en-US" dirty="0"/>
            </a:br>
            <a:r>
              <a:rPr lang="en-US" i="1" dirty="0"/>
              <a:t>Fill out your notes by creating a brief summary of what happened in the story.  You can just make a bulleted list.</a:t>
            </a:r>
            <a:br>
              <a:rPr lang="en-US" i="1" dirty="0"/>
            </a:br>
            <a:endParaRPr lang="en-US" i="1" dirty="0"/>
          </a:p>
          <a:p>
            <a:r>
              <a:rPr lang="en-US" sz="3000" dirty="0"/>
              <a:t>What’s the figurative meaning? What idea or theme could Plato have been trying to make about life?</a:t>
            </a:r>
            <a:br>
              <a:rPr lang="en-US" sz="3000" dirty="0"/>
            </a:br>
            <a:r>
              <a:rPr lang="en-US" i="1" dirty="0"/>
              <a:t>Brainstorm your ideas in your notes and then we will share out.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852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8397-9F9E-43FC-AAC0-D64D7742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-216229"/>
            <a:ext cx="9291215" cy="1049235"/>
          </a:xfrm>
        </p:spPr>
        <p:txBody>
          <a:bodyPr/>
          <a:lstStyle/>
          <a:p>
            <a:r>
              <a:rPr lang="en-US" b="1" u="sng" dirty="0"/>
              <a:t>Plato’s Allegory of “The Cave”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C6936730-B1AD-42CF-BD80-055DC94389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5929" y="629202"/>
            <a:ext cx="7960139" cy="5970105"/>
          </a:xfrm>
          <a:prstGeom prst="rect">
            <a:avLst/>
          </a:prstGeom>
        </p:spPr>
      </p:pic>
      <p:sp>
        <p:nvSpPr>
          <p:cNvPr id="5" name="Action Button: Video 4">
            <a:hlinkClick r:id="rId4" highlightClick="1"/>
            <a:extLst>
              <a:ext uri="{FF2B5EF4-FFF2-40B4-BE49-F238E27FC236}">
                <a16:creationId xmlns:a16="http://schemas.microsoft.com/office/drawing/2014/main" id="{34840676-191C-46B1-AB3D-9024DE1EDEB9}"/>
              </a:ext>
            </a:extLst>
          </p:cNvPr>
          <p:cNvSpPr/>
          <p:nvPr/>
        </p:nvSpPr>
        <p:spPr>
          <a:xfrm>
            <a:off x="10632277" y="4989444"/>
            <a:ext cx="867297" cy="76531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7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5D08-9DE4-4B8B-A3C9-F5FD9D43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Plato’s Allegory of the Cave</a:t>
            </a:r>
            <a:br>
              <a:rPr lang="en-US" b="1" u="sng" dirty="0"/>
            </a:br>
            <a:r>
              <a:rPr lang="en-US" dirty="0"/>
              <a:t>Extend Your Thinking!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7747-33E3-47E2-9F76-C124B600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2037522"/>
            <a:ext cx="11188557" cy="3870117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What meaning does Plato’s allegory of “The Cave” in our world today?</a:t>
            </a:r>
            <a:br>
              <a:rPr lang="en-US" i="1" dirty="0"/>
            </a:br>
            <a:endParaRPr lang="en-US" i="1" dirty="0"/>
          </a:p>
          <a:p>
            <a:r>
              <a:rPr lang="en-US" sz="3000" dirty="0"/>
              <a:t>What might some of the things in the story symbolize?</a:t>
            </a:r>
            <a:br>
              <a:rPr lang="en-US" sz="3000" dirty="0"/>
            </a:br>
            <a:r>
              <a:rPr lang="en-US" sz="3000" dirty="0"/>
              <a:t>Cave</a:t>
            </a:r>
            <a:br>
              <a:rPr lang="en-US" sz="3000" dirty="0"/>
            </a:br>
            <a:r>
              <a:rPr lang="en-US" sz="3000" dirty="0"/>
              <a:t>Prisoners</a:t>
            </a:r>
            <a:br>
              <a:rPr lang="en-US" sz="3000" dirty="0"/>
            </a:br>
            <a:r>
              <a:rPr lang="en-US" sz="3000" dirty="0"/>
              <a:t>Shackles</a:t>
            </a:r>
          </a:p>
        </p:txBody>
      </p:sp>
    </p:spTree>
    <p:extLst>
      <p:ext uri="{BB962C8B-B14F-4D97-AF65-F5344CB8AC3E}">
        <p14:creationId xmlns:p14="http://schemas.microsoft.com/office/powerpoint/2010/main" val="36855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BFBD-0BA4-491F-830C-6B1766E8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526224"/>
            <a:ext cx="9291215" cy="1049235"/>
          </a:xfrm>
        </p:spPr>
        <p:txBody>
          <a:bodyPr/>
          <a:lstStyle/>
          <a:p>
            <a:r>
              <a:rPr lang="en-US" b="1" u="sng" dirty="0"/>
              <a:t>Allegory Research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0C127-D52C-43CE-ADE6-539C8A06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451113"/>
            <a:ext cx="11608905" cy="4542183"/>
          </a:xfrm>
        </p:spPr>
        <p:txBody>
          <a:bodyPr>
            <a:noAutofit/>
          </a:bodyPr>
          <a:lstStyle/>
          <a:p>
            <a:r>
              <a:rPr lang="en-US" dirty="0"/>
              <a:t>Due: Tuesday, January 16</a:t>
            </a:r>
            <a:r>
              <a:rPr lang="en-US" baseline="30000" dirty="0"/>
              <a:t>th</a:t>
            </a:r>
            <a:r>
              <a:rPr lang="en-US" dirty="0"/>
              <a:t>, Presented in small groups</a:t>
            </a:r>
          </a:p>
          <a:p>
            <a:r>
              <a:rPr lang="en-US" dirty="0"/>
              <a:t>Research the novel you read in December as an example of allegory.</a:t>
            </a:r>
          </a:p>
          <a:p>
            <a:r>
              <a:rPr lang="en-US" dirty="0"/>
              <a:t>Write a four paragraph expository report on your findings.</a:t>
            </a:r>
          </a:p>
          <a:p>
            <a:pPr lvl="1"/>
            <a:r>
              <a:rPr lang="en-US" sz="1900" dirty="0"/>
              <a:t>Paragraph 1: Summarize the literal meaning of the story</a:t>
            </a:r>
          </a:p>
          <a:p>
            <a:pPr lvl="1"/>
            <a:r>
              <a:rPr lang="en-US" sz="1900" dirty="0"/>
              <a:t>Paragraph 2: Discuss the allegorical meaning(s) or theme(s) of your story gleaned from your research</a:t>
            </a:r>
          </a:p>
          <a:p>
            <a:pPr lvl="1"/>
            <a:r>
              <a:rPr lang="en-US" sz="1900" dirty="0"/>
              <a:t>Paragraph 3: Discuss at least three symbols in the novel and explain how each develops or relates to the hidden meaning</a:t>
            </a:r>
          </a:p>
          <a:p>
            <a:pPr lvl="1"/>
            <a:r>
              <a:rPr lang="en-US" sz="1900" dirty="0"/>
              <a:t>Paragraph 4: Discuss the relevance of your novel as an allegory to today’s society (Your Thoughts)</a:t>
            </a:r>
          </a:p>
          <a:p>
            <a:r>
              <a:rPr lang="en-US" dirty="0"/>
              <a:t>Cite all of your research sources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34321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ck&#10;&#10;Description generated with high confidence">
            <a:extLst>
              <a:ext uri="{FF2B5EF4-FFF2-40B4-BE49-F238E27FC236}">
                <a16:creationId xmlns:a16="http://schemas.microsoft.com/office/drawing/2014/main" id="{788E1D79-3232-4685-A3A9-762B0BBDD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6541" y="108200"/>
            <a:ext cx="8199507" cy="6641600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FA240-032A-4BDA-97DC-59636B19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917" y="414339"/>
            <a:ext cx="4158749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What is an allegory?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6B3A-DC86-4852-BFF0-B9B09465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020" y="1703693"/>
            <a:ext cx="2568541" cy="3450613"/>
          </a:xfrm>
        </p:spPr>
        <p:txBody>
          <a:bodyPr>
            <a:noAutofit/>
          </a:bodyPr>
          <a:lstStyle/>
          <a:p>
            <a:r>
              <a:rPr lang="en-US" sz="2200" dirty="0"/>
              <a:t>Let’s look at an artistic example.</a:t>
            </a:r>
          </a:p>
          <a:p>
            <a:r>
              <a:rPr lang="en-US" sz="2200" dirty="0"/>
              <a:t> Turn and talk to your neighbor: </a:t>
            </a:r>
            <a:br>
              <a:rPr lang="en-US" sz="2200" dirty="0"/>
            </a:br>
            <a:r>
              <a:rPr lang="en-US" sz="2200" dirty="0"/>
              <a:t>What details do you notice in this painting? List these details in your notes.</a:t>
            </a:r>
          </a:p>
        </p:txBody>
      </p:sp>
    </p:spTree>
    <p:extLst>
      <p:ext uri="{BB962C8B-B14F-4D97-AF65-F5344CB8AC3E}">
        <p14:creationId xmlns:p14="http://schemas.microsoft.com/office/powerpoint/2010/main" val="116902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92A0-F448-473A-AE08-175CFFB3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87685"/>
            <a:ext cx="9291215" cy="587136"/>
          </a:xfrm>
        </p:spPr>
        <p:txBody>
          <a:bodyPr/>
          <a:lstStyle/>
          <a:p>
            <a:r>
              <a:rPr lang="en-US" b="1" u="sng" dirty="0"/>
              <a:t>What is an allegory?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BB75D-ADFB-4442-8FFC-DCC1F002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2" y="874821"/>
            <a:ext cx="11033867" cy="4949334"/>
          </a:xfrm>
        </p:spPr>
        <p:txBody>
          <a:bodyPr>
            <a:normAutofit/>
          </a:bodyPr>
          <a:lstStyle/>
          <a:p>
            <a:r>
              <a:rPr lang="en-US" sz="2400" dirty="0"/>
              <a:t>The term allegory comes from the Greek word </a:t>
            </a:r>
            <a:r>
              <a:rPr lang="en-US" sz="2400" i="1" dirty="0"/>
              <a:t>allegoria</a:t>
            </a:r>
            <a:r>
              <a:rPr lang="en-US" sz="2400" dirty="0"/>
              <a:t> which means “speaking otherwise”.</a:t>
            </a:r>
          </a:p>
          <a:p>
            <a:r>
              <a:rPr lang="en-US" sz="2300" dirty="0"/>
              <a:t>It refers to a complete narrative (story),  poem, or piece of art that may be interpreted to have a double meaning.</a:t>
            </a:r>
          </a:p>
          <a:p>
            <a:r>
              <a:rPr lang="en-US" dirty="0"/>
              <a:t>One meaning is the </a:t>
            </a:r>
            <a:r>
              <a:rPr lang="en-US" b="1" dirty="0"/>
              <a:t>literal</a:t>
            </a:r>
            <a:r>
              <a:rPr lang="en-US" dirty="0"/>
              <a:t>, or on-the-surface. In a story, this is simply the plot of events, characters, and setting.</a:t>
            </a:r>
            <a:br>
              <a:rPr lang="en-US" dirty="0"/>
            </a:br>
            <a:r>
              <a:rPr lang="en-US" i="1" dirty="0"/>
              <a:t>What did you see in the painting?</a:t>
            </a:r>
          </a:p>
          <a:p>
            <a:r>
              <a:rPr lang="en-US" dirty="0"/>
              <a:t>The other meaning is hidden or </a:t>
            </a:r>
            <a:r>
              <a:rPr lang="en-US" b="1" dirty="0"/>
              <a:t>figurative</a:t>
            </a:r>
            <a:r>
              <a:rPr lang="en-US" dirty="0"/>
              <a:t>.</a:t>
            </a:r>
          </a:p>
          <a:p>
            <a:r>
              <a:rPr lang="en-US" dirty="0"/>
              <a:t>The hidden meaning of an allegory is connected to</a:t>
            </a:r>
            <a:br>
              <a:rPr lang="en-US" dirty="0"/>
            </a:br>
            <a:r>
              <a:rPr lang="en-US" dirty="0"/>
              <a:t>a moral, religious, political, or social message or </a:t>
            </a:r>
            <a:r>
              <a:rPr lang="en-US" b="1" dirty="0"/>
              <a:t>theme</a:t>
            </a:r>
            <a:br>
              <a:rPr lang="en-US" dirty="0"/>
            </a:br>
            <a:r>
              <a:rPr lang="en-US" dirty="0"/>
              <a:t>the author is trying to convey to the reader.</a:t>
            </a:r>
          </a:p>
        </p:txBody>
      </p:sp>
      <p:pic>
        <p:nvPicPr>
          <p:cNvPr id="5" name="Picture 4" descr="A picture containing indoor, table, sitting, black&#10;&#10;Description generated with very high confidence">
            <a:extLst>
              <a:ext uri="{FF2B5EF4-FFF2-40B4-BE49-F238E27FC236}">
                <a16:creationId xmlns:a16="http://schemas.microsoft.com/office/drawing/2014/main" id="{B2E45DB2-C352-4795-9596-11816F01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534" y="3429000"/>
            <a:ext cx="4503724" cy="25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ck&#10;&#10;Description generated with high confidence">
            <a:extLst>
              <a:ext uri="{FF2B5EF4-FFF2-40B4-BE49-F238E27FC236}">
                <a16:creationId xmlns:a16="http://schemas.microsoft.com/office/drawing/2014/main" id="{788E1D79-3232-4685-A3A9-762B0BBDD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6541" y="108200"/>
            <a:ext cx="8199507" cy="6641600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FA240-032A-4BDA-97DC-59636B19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984" y="130600"/>
            <a:ext cx="4158749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What is an allegory?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6B3A-DC86-4852-BFF0-B9B09465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973" y="1202235"/>
            <a:ext cx="2888770" cy="3450613"/>
          </a:xfrm>
        </p:spPr>
        <p:txBody>
          <a:bodyPr>
            <a:noAutofit/>
          </a:bodyPr>
          <a:lstStyle/>
          <a:p>
            <a:r>
              <a:rPr lang="en-US" sz="2200" i="1" dirty="0"/>
              <a:t>Allegory of War</a:t>
            </a:r>
          </a:p>
          <a:p>
            <a:r>
              <a:rPr lang="en-US" sz="2400" dirty="0"/>
              <a:t>painted by Jan Brueghel the Younger in the 1640s during the Baroque period</a:t>
            </a:r>
          </a:p>
          <a:p>
            <a:r>
              <a:rPr lang="en-US" sz="2400" dirty="0"/>
              <a:t>What ideas about war could the author have been trying to convey?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974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A240-032A-4BDA-97DC-59636B19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983" y="974679"/>
            <a:ext cx="4158749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What is an allegory?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6B3A-DC86-4852-BFF0-B9B09465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973" y="2023914"/>
            <a:ext cx="2888770" cy="3450613"/>
          </a:xfrm>
        </p:spPr>
        <p:txBody>
          <a:bodyPr>
            <a:noAutofit/>
          </a:bodyPr>
          <a:lstStyle/>
          <a:p>
            <a:r>
              <a:rPr lang="en-US" sz="2200" dirty="0"/>
              <a:t>What do you see on the surface?</a:t>
            </a:r>
            <a:endParaRPr lang="en-US" sz="2400" dirty="0"/>
          </a:p>
          <a:p>
            <a:r>
              <a:rPr lang="en-US" sz="2400" dirty="0"/>
              <a:t>What ideas about life could the artist have been trying to convey?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CFE94-9BAF-4BEF-B93E-178360AC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5" y="274905"/>
            <a:ext cx="8197739" cy="60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08114"/>
            <a:ext cx="11380303" cy="844826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an Allegory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3" y="1272297"/>
            <a:ext cx="11887200" cy="4313406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An allegory is a form of </a:t>
            </a:r>
            <a:r>
              <a:rPr lang="en-US" sz="2700" b="1" dirty="0"/>
              <a:t>extended metaphor</a:t>
            </a:r>
            <a:r>
              <a:rPr lang="en-US" sz="2700" dirty="0"/>
              <a:t>.</a:t>
            </a:r>
          </a:p>
          <a:p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metaphor is a comparison between two things used in literature to reveal things about something an author is describing.</a:t>
            </a:r>
          </a:p>
          <a:p>
            <a:pPr lvl="1"/>
            <a:r>
              <a:rPr lang="en-US" i="1" dirty="0"/>
              <a:t>The room was a furnace.</a:t>
            </a:r>
          </a:p>
          <a:p>
            <a:pPr lvl="1"/>
            <a:r>
              <a:rPr lang="en-US" i="1" dirty="0"/>
              <a:t>Love is a battlefield.</a:t>
            </a:r>
          </a:p>
          <a:p>
            <a:pPr lvl="1"/>
            <a:r>
              <a:rPr lang="en-US" i="1" dirty="0"/>
              <a:t>All the world is a stage, and all men and women merely players.</a:t>
            </a:r>
          </a:p>
          <a:p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metaphor is like a simile, but a simile uses the words “like” or “as”.</a:t>
            </a:r>
          </a:p>
          <a:p>
            <a:pPr lvl="1"/>
            <a:r>
              <a:rPr lang="en-US" i="1" dirty="0"/>
              <a:t>Life is </a:t>
            </a:r>
            <a:r>
              <a:rPr lang="en-US" i="1" u="sng" dirty="0"/>
              <a:t>like</a:t>
            </a:r>
            <a:r>
              <a:rPr lang="en-US" i="1" dirty="0"/>
              <a:t> a box of chocolates.</a:t>
            </a:r>
          </a:p>
          <a:p>
            <a:pPr lvl="1"/>
            <a:r>
              <a:rPr lang="en-US" i="1" dirty="0"/>
              <a:t>His smile was as sweet as candy.</a:t>
            </a:r>
          </a:p>
          <a:p>
            <a:pPr lvl="1"/>
            <a:r>
              <a:rPr lang="en-US" i="1" dirty="0"/>
              <a:t>Do you ever feel like a plastic bag drifting through the wind?</a:t>
            </a:r>
          </a:p>
          <a:p>
            <a:r>
              <a:rPr lang="en-US" dirty="0"/>
              <a:t>An extended metaphor simply refers to when the metaphor extends through the whole narrative or text.</a:t>
            </a:r>
          </a:p>
        </p:txBody>
      </p:sp>
    </p:spTree>
    <p:extLst>
      <p:ext uri="{BB962C8B-B14F-4D97-AF65-F5344CB8AC3E}">
        <p14:creationId xmlns:p14="http://schemas.microsoft.com/office/powerpoint/2010/main" val="33685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35D34E-498A-4A24-B274-284CDC7EA2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id="{31B6CEED-E296-4194-A639-5772CC66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/>
          </a:blip>
          <a:srcRect l="417" r="13362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F361C2-A8AA-4EC2-AA31-850CB65162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Picture 13" descr="A close up of a white wall&#10;&#10;Description generated with high confidence">
            <a:extLst>
              <a:ext uri="{FF2B5EF4-FFF2-40B4-BE49-F238E27FC236}">
                <a16:creationId xmlns:a16="http://schemas.microsoft.com/office/drawing/2014/main" id="{0928A74C-7F50-4F37-A11F-A02F9C35D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170837-E949-4116-A014-1727EF9B08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an Allegory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4" y="1882696"/>
            <a:ext cx="10007600" cy="345061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The author uses symbols to help develop the message or theme in an allegory.</a:t>
            </a:r>
          </a:p>
          <a:p>
            <a:pPr algn="ctr"/>
            <a:r>
              <a:rPr lang="en-US" sz="3000" dirty="0"/>
              <a:t>A symbol is an object,  image, character, action, event,  or idea that is used to represent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19625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08114"/>
            <a:ext cx="11380303" cy="844826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an Allegory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3" y="1272297"/>
            <a:ext cx="11887200" cy="4313406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 symbol is an object,  image, character, action, event,  or idea that is used to represent something else. For example: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5E9AA6D-C74C-4638-8012-5F0CDE8B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45" y="2548293"/>
            <a:ext cx="3271463" cy="32714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413B4-22FF-46B8-8B38-F9FE9A504782}"/>
              </a:ext>
            </a:extLst>
          </p:cNvPr>
          <p:cNvSpPr/>
          <p:nvPr/>
        </p:nvSpPr>
        <p:spPr>
          <a:xfrm>
            <a:off x="6679523" y="2601350"/>
            <a:ext cx="251043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68926D-D053-4C22-9A4D-8327BEBE07B1}"/>
              </a:ext>
            </a:extLst>
          </p:cNvPr>
          <p:cNvSpPr txBox="1">
            <a:spLocks/>
          </p:cNvSpPr>
          <p:nvPr/>
        </p:nvSpPr>
        <p:spPr>
          <a:xfrm>
            <a:off x="5385289" y="3813314"/>
            <a:ext cx="5098901" cy="176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Hearts, Cupid’s arrows, and even the color red can represent love.</a:t>
            </a:r>
          </a:p>
        </p:txBody>
      </p:sp>
    </p:spTree>
    <p:extLst>
      <p:ext uri="{BB962C8B-B14F-4D97-AF65-F5344CB8AC3E}">
        <p14:creationId xmlns:p14="http://schemas.microsoft.com/office/powerpoint/2010/main" val="24387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08114"/>
            <a:ext cx="11380303" cy="844826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an Allegory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3" y="1272297"/>
            <a:ext cx="11887200" cy="4313406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 symbol is an object,  image, character, action, event,  or idea that is used to represent something else. For example: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413B4-22FF-46B8-8B38-F9FE9A504782}"/>
              </a:ext>
            </a:extLst>
          </p:cNvPr>
          <p:cNvSpPr/>
          <p:nvPr/>
        </p:nvSpPr>
        <p:spPr>
          <a:xfrm>
            <a:off x="6352800" y="2601350"/>
            <a:ext cx="3163879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68926D-D053-4C22-9A4D-8327BEBE07B1}"/>
              </a:ext>
            </a:extLst>
          </p:cNvPr>
          <p:cNvSpPr txBox="1">
            <a:spLocks/>
          </p:cNvSpPr>
          <p:nvPr/>
        </p:nvSpPr>
        <p:spPr>
          <a:xfrm>
            <a:off x="5385289" y="3813314"/>
            <a:ext cx="5098901" cy="176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The Grim Reaper and the color black could represent death.</a:t>
            </a:r>
          </a:p>
        </p:txBody>
      </p:sp>
      <p:pic>
        <p:nvPicPr>
          <p:cNvPr id="8" name="Picture 7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2BB7FCCF-F11C-44A7-8580-F3874E3A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64" y="2492019"/>
            <a:ext cx="2748171" cy="33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114</TotalTime>
  <Words>669</Words>
  <Application>Microsoft Office PowerPoint</Application>
  <PresentationFormat>Widescreen</PresentationFormat>
  <Paragraphs>68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Rockwell</vt:lpstr>
      <vt:lpstr>Wingdings</vt:lpstr>
      <vt:lpstr>Gallery</vt:lpstr>
      <vt:lpstr>The Art of Allegory</vt:lpstr>
      <vt:lpstr>What is an allegory?</vt:lpstr>
      <vt:lpstr>What is an allegory?</vt:lpstr>
      <vt:lpstr>What is an allegory?</vt:lpstr>
      <vt:lpstr>What is an allegory?</vt:lpstr>
      <vt:lpstr>Elements of an Allegory</vt:lpstr>
      <vt:lpstr>Elements of an Allegory</vt:lpstr>
      <vt:lpstr>Elements of an Allegory</vt:lpstr>
      <vt:lpstr>Elements of an Allegory</vt:lpstr>
      <vt:lpstr>Elements of an Allegory</vt:lpstr>
      <vt:lpstr>Ancient Allegory</vt:lpstr>
      <vt:lpstr>Plato’s Allegory of “The Cave” What do you know about caves?</vt:lpstr>
      <vt:lpstr>Plato’s Allegory of the Cave</vt:lpstr>
      <vt:lpstr>Plato’s Allegory of the Cave</vt:lpstr>
      <vt:lpstr>Plato’s Allegory of “The Cave”</vt:lpstr>
      <vt:lpstr>Plato’s Allegory of the Cave Extend Your Thinking!</vt:lpstr>
      <vt:lpstr>Allegory Research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Allegory</dc:title>
  <dc:creator>Kaitlyn Wright</dc:creator>
  <cp:lastModifiedBy>Kaitlyn Wright</cp:lastModifiedBy>
  <cp:revision>2</cp:revision>
  <dcterms:created xsi:type="dcterms:W3CDTF">2018-01-09T21:29:50Z</dcterms:created>
  <dcterms:modified xsi:type="dcterms:W3CDTF">2018-01-10T00:00:45Z</dcterms:modified>
</cp:coreProperties>
</file>