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8" r:id="rId12"/>
    <p:sldId id="269" r:id="rId13"/>
    <p:sldId id="280" r:id="rId14"/>
    <p:sldId id="270" r:id="rId15"/>
    <p:sldId id="271" r:id="rId16"/>
    <p:sldId id="272" r:id="rId17"/>
    <p:sldId id="274" r:id="rId18"/>
    <p:sldId id="275" r:id="rId19"/>
    <p:sldId id="276" r:id="rId20"/>
    <p:sldId id="277" r:id="rId21"/>
    <p:sldId id="278" r:id="rId22"/>
    <p:sldId id="27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600"/>
    <a:srgbClr val="F094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1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tlyn Wright" userId="e429d191-9c1b-4af1-b2b0-3fef339d8779" providerId="ADAL" clId="{814691B6-A06F-46B4-A5FF-776494F2F90D}"/>
    <pc:docChg chg="undo custSel addSld delSld modSld sldOrd">
      <pc:chgData name="Kaitlyn Wright" userId="e429d191-9c1b-4af1-b2b0-3fef339d8779" providerId="ADAL" clId="{814691B6-A06F-46B4-A5FF-776494F2F90D}" dt="2018-05-08T20:31:58.580" v="2473" actId="20577"/>
      <pc:docMkLst>
        <pc:docMk/>
      </pc:docMkLst>
      <pc:sldChg chg="addSp delSp delDesignElem">
        <pc:chgData name="Kaitlyn Wright" userId="e429d191-9c1b-4af1-b2b0-3fef339d8779" providerId="ADAL" clId="{814691B6-A06F-46B4-A5FF-776494F2F90D}" dt="2018-05-08T19:53:04.626" v="1349"/>
        <pc:sldMkLst>
          <pc:docMk/>
          <pc:sldMk cId="1708530731" sldId="257"/>
        </pc:sldMkLst>
        <pc:spChg chg="add del">
          <ac:chgData name="Kaitlyn Wright" userId="e429d191-9c1b-4af1-b2b0-3fef339d8779" providerId="ADAL" clId="{814691B6-A06F-46B4-A5FF-776494F2F90D}" dt="2018-05-08T19:53:04.626" v="1349"/>
          <ac:spMkLst>
            <pc:docMk/>
            <pc:sldMk cId="1708530731" sldId="257"/>
            <ac:spMk id="10" creationId="{3FECAD23-900F-4F1B-A441-6A68749F88D4}"/>
          </ac:spMkLst>
        </pc:spChg>
        <pc:spChg chg="add del">
          <ac:chgData name="Kaitlyn Wright" userId="e429d191-9c1b-4af1-b2b0-3fef339d8779" providerId="ADAL" clId="{814691B6-A06F-46B4-A5FF-776494F2F90D}" dt="2018-05-08T19:53:04.626" v="1349"/>
          <ac:spMkLst>
            <pc:docMk/>
            <pc:sldMk cId="1708530731" sldId="257"/>
            <ac:spMk id="14" creationId="{8A233090-6C39-4F59-8A0F-86F011A7EEEB}"/>
          </ac:spMkLst>
        </pc:spChg>
        <pc:spChg chg="add del">
          <ac:chgData name="Kaitlyn Wright" userId="e429d191-9c1b-4af1-b2b0-3fef339d8779" providerId="ADAL" clId="{814691B6-A06F-46B4-A5FF-776494F2F90D}" dt="2018-05-08T19:53:04.626" v="1349"/>
          <ac:spMkLst>
            <pc:docMk/>
            <pc:sldMk cId="1708530731" sldId="257"/>
            <ac:spMk id="16" creationId="{484DCAA0-4BF1-4FB9-97BA-D6BA630419A0}"/>
          </ac:spMkLst>
        </pc:spChg>
        <pc:picChg chg="add del">
          <ac:chgData name="Kaitlyn Wright" userId="e429d191-9c1b-4af1-b2b0-3fef339d8779" providerId="ADAL" clId="{814691B6-A06F-46B4-A5FF-776494F2F90D}" dt="2018-05-08T19:53:04.626" v="1349"/>
          <ac:picMkLst>
            <pc:docMk/>
            <pc:sldMk cId="1708530731" sldId="257"/>
            <ac:picMk id="12" creationId="{57943801-CAEC-4F98-9332-2A4D9128463E}"/>
          </ac:picMkLst>
        </pc:picChg>
        <pc:picChg chg="add del">
          <ac:chgData name="Kaitlyn Wright" userId="e429d191-9c1b-4af1-b2b0-3fef339d8779" providerId="ADAL" clId="{814691B6-A06F-46B4-A5FF-776494F2F90D}" dt="2018-05-08T19:53:04.626" v="1349"/>
          <ac:picMkLst>
            <pc:docMk/>
            <pc:sldMk cId="1708530731" sldId="257"/>
            <ac:picMk id="18" creationId="{9BC2FEA5-B399-458A-8393-E06CE40DB89C}"/>
          </ac:picMkLst>
        </pc:picChg>
      </pc:sldChg>
      <pc:sldChg chg="addSp delSp delDesignElem">
        <pc:chgData name="Kaitlyn Wright" userId="e429d191-9c1b-4af1-b2b0-3fef339d8779" providerId="ADAL" clId="{814691B6-A06F-46B4-A5FF-776494F2F90D}" dt="2018-05-08T19:53:04.626" v="1349"/>
        <pc:sldMkLst>
          <pc:docMk/>
          <pc:sldMk cId="119961861" sldId="259"/>
        </pc:sldMkLst>
        <pc:spChg chg="add del">
          <ac:chgData name="Kaitlyn Wright" userId="e429d191-9c1b-4af1-b2b0-3fef339d8779" providerId="ADAL" clId="{814691B6-A06F-46B4-A5FF-776494F2F90D}" dt="2018-05-08T19:53:04.626" v="1349"/>
          <ac:spMkLst>
            <pc:docMk/>
            <pc:sldMk cId="119961861" sldId="259"/>
            <ac:spMk id="15" creationId="{78C9D07A-5A22-4E55-B18A-47CF07E5080D}"/>
          </ac:spMkLst>
        </pc:spChg>
        <pc:spChg chg="add del">
          <ac:chgData name="Kaitlyn Wright" userId="e429d191-9c1b-4af1-b2b0-3fef339d8779" providerId="ADAL" clId="{814691B6-A06F-46B4-A5FF-776494F2F90D}" dt="2018-05-08T19:53:04.626" v="1349"/>
          <ac:spMkLst>
            <pc:docMk/>
            <pc:sldMk cId="119961861" sldId="259"/>
            <ac:spMk id="17" creationId="{3D71E629-0739-4A59-972B-A9E9A4500E31}"/>
          </ac:spMkLst>
        </pc:spChg>
        <pc:spChg chg="add del">
          <ac:chgData name="Kaitlyn Wright" userId="e429d191-9c1b-4af1-b2b0-3fef339d8779" providerId="ADAL" clId="{814691B6-A06F-46B4-A5FF-776494F2F90D}" dt="2018-05-08T19:53:04.626" v="1349"/>
          <ac:spMkLst>
            <pc:docMk/>
            <pc:sldMk cId="119961861" sldId="259"/>
            <ac:spMk id="19" creationId="{068A8980-5323-4E32-9817-A14D0B9184F2}"/>
          </ac:spMkLst>
        </pc:spChg>
        <pc:spChg chg="add del">
          <ac:chgData name="Kaitlyn Wright" userId="e429d191-9c1b-4af1-b2b0-3fef339d8779" providerId="ADAL" clId="{814691B6-A06F-46B4-A5FF-776494F2F90D}" dt="2018-05-08T19:53:04.626" v="1349"/>
          <ac:spMkLst>
            <pc:docMk/>
            <pc:sldMk cId="119961861" sldId="259"/>
            <ac:spMk id="23" creationId="{8B79A499-6023-4495-8687-96680A5E9597}"/>
          </ac:spMkLst>
        </pc:spChg>
        <pc:spChg chg="add del">
          <ac:chgData name="Kaitlyn Wright" userId="e429d191-9c1b-4af1-b2b0-3fef339d8779" providerId="ADAL" clId="{814691B6-A06F-46B4-A5FF-776494F2F90D}" dt="2018-05-08T19:53:04.626" v="1349"/>
          <ac:spMkLst>
            <pc:docMk/>
            <pc:sldMk cId="119961861" sldId="259"/>
            <ac:spMk id="25" creationId="{BAA1CC66-52B7-4B1A-83B9-4473DABF8A84}"/>
          </ac:spMkLst>
        </pc:spChg>
        <pc:spChg chg="add del">
          <ac:chgData name="Kaitlyn Wright" userId="e429d191-9c1b-4af1-b2b0-3fef339d8779" providerId="ADAL" clId="{814691B6-A06F-46B4-A5FF-776494F2F90D}" dt="2018-05-08T19:53:04.626" v="1349"/>
          <ac:spMkLst>
            <pc:docMk/>
            <pc:sldMk cId="119961861" sldId="259"/>
            <ac:spMk id="27" creationId="{427A1B02-0BC3-4123-A27E-111F26354A77}"/>
          </ac:spMkLst>
        </pc:spChg>
        <pc:spChg chg="add del">
          <ac:chgData name="Kaitlyn Wright" userId="e429d191-9c1b-4af1-b2b0-3fef339d8779" providerId="ADAL" clId="{814691B6-A06F-46B4-A5FF-776494F2F90D}" dt="2018-05-08T19:53:04.626" v="1349"/>
          <ac:spMkLst>
            <pc:docMk/>
            <pc:sldMk cId="119961861" sldId="259"/>
            <ac:spMk id="29" creationId="{846EBDA5-97CE-4375-BC99-C7365D1CC66B}"/>
          </ac:spMkLst>
        </pc:spChg>
        <pc:picChg chg="add del">
          <ac:chgData name="Kaitlyn Wright" userId="e429d191-9c1b-4af1-b2b0-3fef339d8779" providerId="ADAL" clId="{814691B6-A06F-46B4-A5FF-776494F2F90D}" dt="2018-05-08T19:53:04.626" v="1349"/>
          <ac:picMkLst>
            <pc:docMk/>
            <pc:sldMk cId="119961861" sldId="259"/>
            <ac:picMk id="9" creationId="{5321D838-2C7E-4177-9DD3-DAC78324A2B2}"/>
          </ac:picMkLst>
        </pc:picChg>
        <pc:picChg chg="add del">
          <ac:chgData name="Kaitlyn Wright" userId="e429d191-9c1b-4af1-b2b0-3fef339d8779" providerId="ADAL" clId="{814691B6-A06F-46B4-A5FF-776494F2F90D}" dt="2018-05-08T19:53:04.626" v="1349"/>
          <ac:picMkLst>
            <pc:docMk/>
            <pc:sldMk cId="119961861" sldId="259"/>
            <ac:picMk id="11" creationId="{0146E45C-1450-4186-B501-74F221F897A8}"/>
          </ac:picMkLst>
        </pc:picChg>
        <pc:picChg chg="add del">
          <ac:chgData name="Kaitlyn Wright" userId="e429d191-9c1b-4af1-b2b0-3fef339d8779" providerId="ADAL" clId="{814691B6-A06F-46B4-A5FF-776494F2F90D}" dt="2018-05-08T19:53:04.626" v="1349"/>
          <ac:picMkLst>
            <pc:docMk/>
            <pc:sldMk cId="119961861" sldId="259"/>
            <ac:picMk id="13" creationId="{EEDDA48B-BC04-4915-ADA3-A1A9522EB0D1}"/>
          </ac:picMkLst>
        </pc:picChg>
        <pc:picChg chg="add del">
          <ac:chgData name="Kaitlyn Wright" userId="e429d191-9c1b-4af1-b2b0-3fef339d8779" providerId="ADAL" clId="{814691B6-A06F-46B4-A5FF-776494F2F90D}" dt="2018-05-08T19:53:04.626" v="1349"/>
          <ac:picMkLst>
            <pc:docMk/>
            <pc:sldMk cId="119961861" sldId="259"/>
            <ac:picMk id="21" creationId="{C1A37955-21EA-4810-9AED-24CF25E26010}"/>
          </ac:picMkLst>
        </pc:picChg>
      </pc:sldChg>
      <pc:sldChg chg="del">
        <pc:chgData name="Kaitlyn Wright" userId="e429d191-9c1b-4af1-b2b0-3fef339d8779" providerId="ADAL" clId="{814691B6-A06F-46B4-A5FF-776494F2F90D}" dt="2018-05-08T19:52:38.346" v="1344" actId="2696"/>
        <pc:sldMkLst>
          <pc:docMk/>
          <pc:sldMk cId="3660653927" sldId="261"/>
        </pc:sldMkLst>
      </pc:sldChg>
      <pc:sldChg chg="addSp modSp">
        <pc:chgData name="Kaitlyn Wright" userId="e429d191-9c1b-4af1-b2b0-3fef339d8779" providerId="ADAL" clId="{814691B6-A06F-46B4-A5FF-776494F2F90D}" dt="2018-05-08T19:50:18.970" v="1242" actId="1076"/>
        <pc:sldMkLst>
          <pc:docMk/>
          <pc:sldMk cId="3922632001" sldId="262"/>
        </pc:sldMkLst>
        <pc:picChg chg="add mod">
          <ac:chgData name="Kaitlyn Wright" userId="e429d191-9c1b-4af1-b2b0-3fef339d8779" providerId="ADAL" clId="{814691B6-A06F-46B4-A5FF-776494F2F90D}" dt="2018-05-08T19:50:18.970" v="1242" actId="1076"/>
          <ac:picMkLst>
            <pc:docMk/>
            <pc:sldMk cId="3922632001" sldId="262"/>
            <ac:picMk id="4" creationId="{B57892BC-7582-43F7-B594-4872CCFC4A6B}"/>
          </ac:picMkLst>
        </pc:picChg>
      </pc:sldChg>
      <pc:sldChg chg="del">
        <pc:chgData name="Kaitlyn Wright" userId="e429d191-9c1b-4af1-b2b0-3fef339d8779" providerId="ADAL" clId="{814691B6-A06F-46B4-A5FF-776494F2F90D}" dt="2018-05-08T20:28:40.585" v="2353" actId="2696"/>
        <pc:sldMkLst>
          <pc:docMk/>
          <pc:sldMk cId="3639049305" sldId="267"/>
        </pc:sldMkLst>
      </pc:sldChg>
      <pc:sldChg chg="addSp delSp modSp add">
        <pc:chgData name="Kaitlyn Wright" userId="e429d191-9c1b-4af1-b2b0-3fef339d8779" providerId="ADAL" clId="{814691B6-A06F-46B4-A5FF-776494F2F90D}" dt="2018-05-08T20:29:35.923" v="2356" actId="478"/>
        <pc:sldMkLst>
          <pc:docMk/>
          <pc:sldMk cId="2189424329" sldId="269"/>
        </pc:sldMkLst>
        <pc:spChg chg="mod">
          <ac:chgData name="Kaitlyn Wright" userId="e429d191-9c1b-4af1-b2b0-3fef339d8779" providerId="ADAL" clId="{814691B6-A06F-46B4-A5FF-776494F2F90D}" dt="2018-05-08T15:36:20.188" v="29" actId="20577"/>
          <ac:spMkLst>
            <pc:docMk/>
            <pc:sldMk cId="2189424329" sldId="269"/>
            <ac:spMk id="2" creationId="{7D337208-D930-42A2-8A34-FE3CF4866CC8}"/>
          </ac:spMkLst>
        </pc:spChg>
        <pc:spChg chg="mod">
          <ac:chgData name="Kaitlyn Wright" userId="e429d191-9c1b-4af1-b2b0-3fef339d8779" providerId="ADAL" clId="{814691B6-A06F-46B4-A5FF-776494F2F90D}" dt="2018-05-08T15:38:08.923" v="289" actId="14100"/>
          <ac:spMkLst>
            <pc:docMk/>
            <pc:sldMk cId="2189424329" sldId="269"/>
            <ac:spMk id="3" creationId="{4A6ECD8A-ABF0-4EEA-926E-77184E7D1D64}"/>
          </ac:spMkLst>
        </pc:spChg>
        <pc:picChg chg="add mod ord">
          <ac:chgData name="Kaitlyn Wright" userId="e429d191-9c1b-4af1-b2b0-3fef339d8779" providerId="ADAL" clId="{814691B6-A06F-46B4-A5FF-776494F2F90D}" dt="2018-05-08T15:39:40.365" v="303" actId="14100"/>
          <ac:picMkLst>
            <pc:docMk/>
            <pc:sldMk cId="2189424329" sldId="269"/>
            <ac:picMk id="5" creationId="{354C5341-B22C-4DB5-9102-E7B8CC44FACB}"/>
          </ac:picMkLst>
        </pc:picChg>
        <pc:picChg chg="add mod">
          <ac:chgData name="Kaitlyn Wright" userId="e429d191-9c1b-4af1-b2b0-3fef339d8779" providerId="ADAL" clId="{814691B6-A06F-46B4-A5FF-776494F2F90D}" dt="2018-05-08T15:39:20.478" v="296" actId="1076"/>
          <ac:picMkLst>
            <pc:docMk/>
            <pc:sldMk cId="2189424329" sldId="269"/>
            <ac:picMk id="6" creationId="{EC949DF1-B88D-45D7-9D02-DC08D990E42D}"/>
          </ac:picMkLst>
        </pc:picChg>
        <pc:picChg chg="add del">
          <ac:chgData name="Kaitlyn Wright" userId="e429d191-9c1b-4af1-b2b0-3fef339d8779" providerId="ADAL" clId="{814691B6-A06F-46B4-A5FF-776494F2F90D}" dt="2018-05-08T20:29:35.923" v="2356" actId="478"/>
          <ac:picMkLst>
            <pc:docMk/>
            <pc:sldMk cId="2189424329" sldId="269"/>
            <ac:picMk id="7" creationId="{682471B4-E5F3-423A-9697-16C717B2C10F}"/>
          </ac:picMkLst>
        </pc:picChg>
      </pc:sldChg>
      <pc:sldChg chg="addSp delSp modSp add">
        <pc:chgData name="Kaitlyn Wright" userId="e429d191-9c1b-4af1-b2b0-3fef339d8779" providerId="ADAL" clId="{814691B6-A06F-46B4-A5FF-776494F2F90D}" dt="2018-05-08T15:44:56.687" v="437" actId="1076"/>
        <pc:sldMkLst>
          <pc:docMk/>
          <pc:sldMk cId="467852477" sldId="270"/>
        </pc:sldMkLst>
        <pc:spChg chg="del mod">
          <ac:chgData name="Kaitlyn Wright" userId="e429d191-9c1b-4af1-b2b0-3fef339d8779" providerId="ADAL" clId="{814691B6-A06F-46B4-A5FF-776494F2F90D}" dt="2018-05-08T15:40:28.435" v="332" actId="478"/>
          <ac:spMkLst>
            <pc:docMk/>
            <pc:sldMk cId="467852477" sldId="270"/>
            <ac:spMk id="2" creationId="{7D337208-D930-42A2-8A34-FE3CF4866CC8}"/>
          </ac:spMkLst>
        </pc:spChg>
        <pc:spChg chg="del">
          <ac:chgData name="Kaitlyn Wright" userId="e429d191-9c1b-4af1-b2b0-3fef339d8779" providerId="ADAL" clId="{814691B6-A06F-46B4-A5FF-776494F2F90D}" dt="2018-05-08T15:40:05.064" v="330" actId="478"/>
          <ac:spMkLst>
            <pc:docMk/>
            <pc:sldMk cId="467852477" sldId="270"/>
            <ac:spMk id="3" creationId="{4A6ECD8A-ABF0-4EEA-926E-77184E7D1D64}"/>
          </ac:spMkLst>
        </pc:spChg>
        <pc:spChg chg="add del mod">
          <ac:chgData name="Kaitlyn Wright" userId="e429d191-9c1b-4af1-b2b0-3fef339d8779" providerId="ADAL" clId="{814691B6-A06F-46B4-A5FF-776494F2F90D}" dt="2018-05-08T15:40:06.278" v="331" actId="478"/>
          <ac:spMkLst>
            <pc:docMk/>
            <pc:sldMk cId="467852477" sldId="270"/>
            <ac:spMk id="7" creationId="{BB2BBCE1-3450-4BDC-B0D5-15DACCB67E7D}"/>
          </ac:spMkLst>
        </pc:spChg>
        <pc:spChg chg="add del mod">
          <ac:chgData name="Kaitlyn Wright" userId="e429d191-9c1b-4af1-b2b0-3fef339d8779" providerId="ADAL" clId="{814691B6-A06F-46B4-A5FF-776494F2F90D}" dt="2018-05-08T15:40:30.020" v="333" actId="478"/>
          <ac:spMkLst>
            <pc:docMk/>
            <pc:sldMk cId="467852477" sldId="270"/>
            <ac:spMk id="9" creationId="{AA0B2880-2F90-4A40-8AA7-58B590A14B5D}"/>
          </ac:spMkLst>
        </pc:spChg>
        <pc:spChg chg="add mod">
          <ac:chgData name="Kaitlyn Wright" userId="e429d191-9c1b-4af1-b2b0-3fef339d8779" providerId="ADAL" clId="{814691B6-A06F-46B4-A5FF-776494F2F90D}" dt="2018-05-08T15:43:15.444" v="427" actId="1076"/>
          <ac:spMkLst>
            <pc:docMk/>
            <pc:sldMk cId="467852477" sldId="270"/>
            <ac:spMk id="11" creationId="{494C1CA5-4D69-441E-9CC7-AAFA8F327C66}"/>
          </ac:spMkLst>
        </pc:spChg>
        <pc:picChg chg="del">
          <ac:chgData name="Kaitlyn Wright" userId="e429d191-9c1b-4af1-b2b0-3fef339d8779" providerId="ADAL" clId="{814691B6-A06F-46B4-A5FF-776494F2F90D}" dt="2018-05-08T15:39:50.567" v="306" actId="478"/>
          <ac:picMkLst>
            <pc:docMk/>
            <pc:sldMk cId="467852477" sldId="270"/>
            <ac:picMk id="5" creationId="{354C5341-B22C-4DB5-9102-E7B8CC44FACB}"/>
          </ac:picMkLst>
        </pc:picChg>
        <pc:picChg chg="del">
          <ac:chgData name="Kaitlyn Wright" userId="e429d191-9c1b-4af1-b2b0-3fef339d8779" providerId="ADAL" clId="{814691B6-A06F-46B4-A5FF-776494F2F90D}" dt="2018-05-08T15:39:49.146" v="305" actId="478"/>
          <ac:picMkLst>
            <pc:docMk/>
            <pc:sldMk cId="467852477" sldId="270"/>
            <ac:picMk id="6" creationId="{EC949DF1-B88D-45D7-9D02-DC08D990E42D}"/>
          </ac:picMkLst>
        </pc:picChg>
        <pc:picChg chg="add mod">
          <ac:chgData name="Kaitlyn Wright" userId="e429d191-9c1b-4af1-b2b0-3fef339d8779" providerId="ADAL" clId="{814691B6-A06F-46B4-A5FF-776494F2F90D}" dt="2018-05-08T15:44:56.687" v="437" actId="1076"/>
          <ac:picMkLst>
            <pc:docMk/>
            <pc:sldMk cId="467852477" sldId="270"/>
            <ac:picMk id="10" creationId="{E837987C-C3A6-40AE-8B46-1300D7B1ECC5}"/>
          </ac:picMkLst>
        </pc:picChg>
        <pc:cxnChg chg="add mod">
          <ac:chgData name="Kaitlyn Wright" userId="e429d191-9c1b-4af1-b2b0-3fef339d8779" providerId="ADAL" clId="{814691B6-A06F-46B4-A5FF-776494F2F90D}" dt="2018-05-08T15:44:14.044" v="430" actId="208"/>
          <ac:cxnSpMkLst>
            <pc:docMk/>
            <pc:sldMk cId="467852477" sldId="270"/>
            <ac:cxnSpMk id="13" creationId="{A0CB9594-2D65-45AD-90D3-81250383B0DB}"/>
          </ac:cxnSpMkLst>
        </pc:cxnChg>
        <pc:cxnChg chg="add mod">
          <ac:chgData name="Kaitlyn Wright" userId="e429d191-9c1b-4af1-b2b0-3fef339d8779" providerId="ADAL" clId="{814691B6-A06F-46B4-A5FF-776494F2F90D}" dt="2018-05-08T15:44:25.017" v="433" actId="14100"/>
          <ac:cxnSpMkLst>
            <pc:docMk/>
            <pc:sldMk cId="467852477" sldId="270"/>
            <ac:cxnSpMk id="14" creationId="{FB83E4DC-589A-4CED-9685-1685BCD937AA}"/>
          </ac:cxnSpMkLst>
        </pc:cxnChg>
        <pc:cxnChg chg="add mod">
          <ac:chgData name="Kaitlyn Wright" userId="e429d191-9c1b-4af1-b2b0-3fef339d8779" providerId="ADAL" clId="{814691B6-A06F-46B4-A5FF-776494F2F90D}" dt="2018-05-08T15:44:34.323" v="436" actId="14100"/>
          <ac:cxnSpMkLst>
            <pc:docMk/>
            <pc:sldMk cId="467852477" sldId="270"/>
            <ac:cxnSpMk id="16" creationId="{46529051-A8A0-44E6-BE88-77B019F3A191}"/>
          </ac:cxnSpMkLst>
        </pc:cxnChg>
      </pc:sldChg>
      <pc:sldChg chg="addSp delSp modSp add">
        <pc:chgData name="Kaitlyn Wright" userId="e429d191-9c1b-4af1-b2b0-3fef339d8779" providerId="ADAL" clId="{814691B6-A06F-46B4-A5FF-776494F2F90D}" dt="2018-05-08T19:44:20.873" v="1179" actId="115"/>
        <pc:sldMkLst>
          <pc:docMk/>
          <pc:sldMk cId="395922512" sldId="271"/>
        </pc:sldMkLst>
        <pc:spChg chg="add del mod">
          <ac:chgData name="Kaitlyn Wright" userId="e429d191-9c1b-4af1-b2b0-3fef339d8779" providerId="ADAL" clId="{814691B6-A06F-46B4-A5FF-776494F2F90D}" dt="2018-05-08T15:48:40.495" v="588" actId="478"/>
          <ac:spMkLst>
            <pc:docMk/>
            <pc:sldMk cId="395922512" sldId="271"/>
            <ac:spMk id="2" creationId="{DC6A69CF-C158-4DD1-91B3-10F7639971C6}"/>
          </ac:spMkLst>
        </pc:spChg>
        <pc:spChg chg="add mod">
          <ac:chgData name="Kaitlyn Wright" userId="e429d191-9c1b-4af1-b2b0-3fef339d8779" providerId="ADAL" clId="{814691B6-A06F-46B4-A5FF-776494F2F90D}" dt="2018-05-08T19:44:20.873" v="1179" actId="115"/>
          <ac:spMkLst>
            <pc:docMk/>
            <pc:sldMk cId="395922512" sldId="271"/>
            <ac:spMk id="3" creationId="{F648EC23-E1DE-455C-B336-395DC4DBAF78}"/>
          </ac:spMkLst>
        </pc:spChg>
        <pc:spChg chg="add del mod">
          <ac:chgData name="Kaitlyn Wright" userId="e429d191-9c1b-4af1-b2b0-3fef339d8779" providerId="ADAL" clId="{814691B6-A06F-46B4-A5FF-776494F2F90D}" dt="2018-05-08T15:48:42.389" v="589" actId="478"/>
          <ac:spMkLst>
            <pc:docMk/>
            <pc:sldMk cId="395922512" sldId="271"/>
            <ac:spMk id="4" creationId="{478D9441-87CF-411E-BE7B-12D5BED919CE}"/>
          </ac:spMkLst>
        </pc:spChg>
        <pc:spChg chg="add del mod">
          <ac:chgData name="Kaitlyn Wright" userId="e429d191-9c1b-4af1-b2b0-3fef339d8779" providerId="ADAL" clId="{814691B6-A06F-46B4-A5FF-776494F2F90D}" dt="2018-05-08T19:20:28.426" v="1092" actId="478"/>
          <ac:spMkLst>
            <pc:docMk/>
            <pc:sldMk cId="395922512" sldId="271"/>
            <ac:spMk id="6" creationId="{EFB4B87F-60F7-44D3-A356-AA79C9195DC0}"/>
          </ac:spMkLst>
        </pc:spChg>
        <pc:spChg chg="add del mod ord">
          <ac:chgData name="Kaitlyn Wright" userId="e429d191-9c1b-4af1-b2b0-3fef339d8779" providerId="ADAL" clId="{814691B6-A06F-46B4-A5FF-776494F2F90D}" dt="2018-05-08T19:43:35.490" v="1175" actId="478"/>
          <ac:spMkLst>
            <pc:docMk/>
            <pc:sldMk cId="395922512" sldId="271"/>
            <ac:spMk id="21" creationId="{9C16FF1A-20FC-4B82-AEE2-A74FAAFF85A0}"/>
          </ac:spMkLst>
        </pc:spChg>
        <pc:spChg chg="add del mod">
          <ac:chgData name="Kaitlyn Wright" userId="e429d191-9c1b-4af1-b2b0-3fef339d8779" providerId="ADAL" clId="{814691B6-A06F-46B4-A5FF-776494F2F90D}" dt="2018-05-08T19:42:23.026" v="1172" actId="478"/>
          <ac:spMkLst>
            <pc:docMk/>
            <pc:sldMk cId="395922512" sldId="271"/>
            <ac:spMk id="22" creationId="{F01B28BC-6147-4188-B8A6-4526CDA7A68F}"/>
          </ac:spMkLst>
        </pc:spChg>
        <pc:picChg chg="add mod">
          <ac:chgData name="Kaitlyn Wright" userId="e429d191-9c1b-4af1-b2b0-3fef339d8779" providerId="ADAL" clId="{814691B6-A06F-46B4-A5FF-776494F2F90D}" dt="2018-05-08T15:48:53.497" v="592" actId="1076"/>
          <ac:picMkLst>
            <pc:docMk/>
            <pc:sldMk cId="395922512" sldId="271"/>
            <ac:picMk id="5" creationId="{6E1F4463-7977-449E-8FD5-6B65BBFF35EF}"/>
          </ac:picMkLst>
        </pc:picChg>
        <pc:picChg chg="add del mod">
          <ac:chgData name="Kaitlyn Wright" userId="e429d191-9c1b-4af1-b2b0-3fef339d8779" providerId="ADAL" clId="{814691B6-A06F-46B4-A5FF-776494F2F90D}" dt="2018-05-08T19:39:21.413" v="1152" actId="478"/>
          <ac:picMkLst>
            <pc:docMk/>
            <pc:sldMk cId="395922512" sldId="271"/>
            <ac:picMk id="18" creationId="{2D48C7F5-055A-48CE-87AF-3AB16E43D2BB}"/>
          </ac:picMkLst>
        </pc:picChg>
        <pc:picChg chg="add del mod">
          <ac:chgData name="Kaitlyn Wright" userId="e429d191-9c1b-4af1-b2b0-3fef339d8779" providerId="ADAL" clId="{814691B6-A06F-46B4-A5FF-776494F2F90D}" dt="2018-05-08T19:43:36.095" v="1176" actId="478"/>
          <ac:picMkLst>
            <pc:docMk/>
            <pc:sldMk cId="395922512" sldId="271"/>
            <ac:picMk id="20" creationId="{376C2024-BB63-4D95-95C5-467237BB6D82}"/>
          </ac:picMkLst>
        </pc:picChg>
        <pc:cxnChg chg="add mod">
          <ac:chgData name="Kaitlyn Wright" userId="e429d191-9c1b-4af1-b2b0-3fef339d8779" providerId="ADAL" clId="{814691B6-A06F-46B4-A5FF-776494F2F90D}" dt="2018-05-08T19:20:54.922" v="1094" actId="1582"/>
          <ac:cxnSpMkLst>
            <pc:docMk/>
            <pc:sldMk cId="395922512" sldId="271"/>
            <ac:cxnSpMk id="8" creationId="{3258C3CA-0299-4026-8D42-B1AB910EB4E2}"/>
          </ac:cxnSpMkLst>
        </pc:cxnChg>
        <pc:cxnChg chg="add mod">
          <ac:chgData name="Kaitlyn Wright" userId="e429d191-9c1b-4af1-b2b0-3fef339d8779" providerId="ADAL" clId="{814691B6-A06F-46B4-A5FF-776494F2F90D}" dt="2018-05-08T19:21:11.110" v="1098" actId="14100"/>
          <ac:cxnSpMkLst>
            <pc:docMk/>
            <pc:sldMk cId="395922512" sldId="271"/>
            <ac:cxnSpMk id="9" creationId="{E3469EAB-3945-474E-9579-C5C9B2D926CE}"/>
          </ac:cxnSpMkLst>
        </pc:cxnChg>
        <pc:cxnChg chg="add mod">
          <ac:chgData name="Kaitlyn Wright" userId="e429d191-9c1b-4af1-b2b0-3fef339d8779" providerId="ADAL" clId="{814691B6-A06F-46B4-A5FF-776494F2F90D}" dt="2018-05-08T19:21:26.920" v="1101" actId="14100"/>
          <ac:cxnSpMkLst>
            <pc:docMk/>
            <pc:sldMk cId="395922512" sldId="271"/>
            <ac:cxnSpMk id="11" creationId="{2B7FB118-1190-4B21-AF09-68FF6787B61A}"/>
          </ac:cxnSpMkLst>
        </pc:cxnChg>
        <pc:cxnChg chg="add mod">
          <ac:chgData name="Kaitlyn Wright" userId="e429d191-9c1b-4af1-b2b0-3fef339d8779" providerId="ADAL" clId="{814691B6-A06F-46B4-A5FF-776494F2F90D}" dt="2018-05-08T19:21:38.610" v="1104" actId="14100"/>
          <ac:cxnSpMkLst>
            <pc:docMk/>
            <pc:sldMk cId="395922512" sldId="271"/>
            <ac:cxnSpMk id="13" creationId="{8B8AD392-8892-4C39-90D9-F0072C52CC7A}"/>
          </ac:cxnSpMkLst>
        </pc:cxnChg>
        <pc:cxnChg chg="add mod">
          <ac:chgData name="Kaitlyn Wright" userId="e429d191-9c1b-4af1-b2b0-3fef339d8779" providerId="ADAL" clId="{814691B6-A06F-46B4-A5FF-776494F2F90D}" dt="2018-05-08T19:21:49.709" v="1107" actId="14100"/>
          <ac:cxnSpMkLst>
            <pc:docMk/>
            <pc:sldMk cId="395922512" sldId="271"/>
            <ac:cxnSpMk id="15" creationId="{B2F740E7-7D4B-4BE8-B2CA-EEC9127D3C5C}"/>
          </ac:cxnSpMkLst>
        </pc:cxnChg>
        <pc:cxnChg chg="add mod">
          <ac:chgData name="Kaitlyn Wright" userId="e429d191-9c1b-4af1-b2b0-3fef339d8779" providerId="ADAL" clId="{814691B6-A06F-46B4-A5FF-776494F2F90D}" dt="2018-05-08T19:44:10.430" v="1178" actId="1582"/>
          <ac:cxnSpMkLst>
            <pc:docMk/>
            <pc:sldMk cId="395922512" sldId="271"/>
            <ac:cxnSpMk id="24" creationId="{AF5648AC-7A6E-4542-9271-5EE2F2B120F4}"/>
          </ac:cxnSpMkLst>
        </pc:cxnChg>
      </pc:sldChg>
      <pc:sldChg chg="addSp delSp modSp add ord">
        <pc:chgData name="Kaitlyn Wright" userId="e429d191-9c1b-4af1-b2b0-3fef339d8779" providerId="ADAL" clId="{814691B6-A06F-46B4-A5FF-776494F2F90D}" dt="2018-05-08T19:51:41.494" v="1343"/>
        <pc:sldMkLst>
          <pc:docMk/>
          <pc:sldMk cId="2619151067" sldId="272"/>
        </pc:sldMkLst>
        <pc:spChg chg="add mod">
          <ac:chgData name="Kaitlyn Wright" userId="e429d191-9c1b-4af1-b2b0-3fef339d8779" providerId="ADAL" clId="{814691B6-A06F-46B4-A5FF-776494F2F90D}" dt="2018-05-08T18:37:39.933" v="1077" actId="14100"/>
          <ac:spMkLst>
            <pc:docMk/>
            <pc:sldMk cId="2619151067" sldId="272"/>
            <ac:spMk id="2" creationId="{014CABA4-FC1D-41C3-A854-F6A838EF1522}"/>
          </ac:spMkLst>
        </pc:spChg>
        <pc:spChg chg="mod">
          <ac:chgData name="Kaitlyn Wright" userId="e429d191-9c1b-4af1-b2b0-3fef339d8779" providerId="ADAL" clId="{814691B6-A06F-46B4-A5FF-776494F2F90D}" dt="2018-05-08T19:16:34.211" v="1090" actId="20577"/>
          <ac:spMkLst>
            <pc:docMk/>
            <pc:sldMk cId="2619151067" sldId="272"/>
            <ac:spMk id="3" creationId="{F648EC23-E1DE-455C-B336-395DC4DBAF78}"/>
          </ac:spMkLst>
        </pc:spChg>
        <pc:picChg chg="add del">
          <ac:chgData name="Kaitlyn Wright" userId="e429d191-9c1b-4af1-b2b0-3fef339d8779" providerId="ADAL" clId="{814691B6-A06F-46B4-A5FF-776494F2F90D}" dt="2018-05-08T18:39:14.438" v="1079" actId="478"/>
          <ac:picMkLst>
            <pc:docMk/>
            <pc:sldMk cId="2619151067" sldId="272"/>
            <ac:picMk id="4" creationId="{A208DEB5-DE95-4498-9704-4943D6130E08}"/>
          </ac:picMkLst>
        </pc:picChg>
        <pc:picChg chg="del">
          <ac:chgData name="Kaitlyn Wright" userId="e429d191-9c1b-4af1-b2b0-3fef339d8779" providerId="ADAL" clId="{814691B6-A06F-46B4-A5FF-776494F2F90D}" dt="2018-05-08T18:28:12.190" v="748" actId="478"/>
          <ac:picMkLst>
            <pc:docMk/>
            <pc:sldMk cId="2619151067" sldId="272"/>
            <ac:picMk id="5" creationId="{6E1F4463-7977-449E-8FD5-6B65BBFF35EF}"/>
          </ac:picMkLst>
        </pc:picChg>
        <pc:picChg chg="add mod">
          <ac:chgData name="Kaitlyn Wright" userId="e429d191-9c1b-4af1-b2b0-3fef339d8779" providerId="ADAL" clId="{814691B6-A06F-46B4-A5FF-776494F2F90D}" dt="2018-05-08T18:42:46.784" v="1086" actId="1076"/>
          <ac:picMkLst>
            <pc:docMk/>
            <pc:sldMk cId="2619151067" sldId="272"/>
            <ac:picMk id="7" creationId="{F0411232-198A-4AC8-B39B-C9BEA11BEF0E}"/>
          </ac:picMkLst>
        </pc:picChg>
      </pc:sldChg>
      <pc:sldChg chg="delSp add del">
        <pc:chgData name="Kaitlyn Wright" userId="e429d191-9c1b-4af1-b2b0-3fef339d8779" providerId="ADAL" clId="{814691B6-A06F-46B4-A5FF-776494F2F90D}" dt="2018-05-08T19:23:45.128" v="1111" actId="2696"/>
        <pc:sldMkLst>
          <pc:docMk/>
          <pc:sldMk cId="2495557704" sldId="273"/>
        </pc:sldMkLst>
        <pc:spChg chg="del">
          <ac:chgData name="Kaitlyn Wright" userId="e429d191-9c1b-4af1-b2b0-3fef339d8779" providerId="ADAL" clId="{814691B6-A06F-46B4-A5FF-776494F2F90D}" dt="2018-05-08T19:22:34.050" v="1109"/>
          <ac:spMkLst>
            <pc:docMk/>
            <pc:sldMk cId="2495557704" sldId="273"/>
            <ac:spMk id="2" creationId="{FB301323-D4CF-4F8C-A88F-8F17C4D2B37C}"/>
          </ac:spMkLst>
        </pc:spChg>
        <pc:spChg chg="del">
          <ac:chgData name="Kaitlyn Wright" userId="e429d191-9c1b-4af1-b2b0-3fef339d8779" providerId="ADAL" clId="{814691B6-A06F-46B4-A5FF-776494F2F90D}" dt="2018-05-08T19:22:34.050" v="1109"/>
          <ac:spMkLst>
            <pc:docMk/>
            <pc:sldMk cId="2495557704" sldId="273"/>
            <ac:spMk id="3" creationId="{E3067A8B-8CA6-4B03-9A35-5321824461D2}"/>
          </ac:spMkLst>
        </pc:spChg>
        <pc:spChg chg="del">
          <ac:chgData name="Kaitlyn Wright" userId="e429d191-9c1b-4af1-b2b0-3fef339d8779" providerId="ADAL" clId="{814691B6-A06F-46B4-A5FF-776494F2F90D}" dt="2018-05-08T19:22:34.050" v="1109"/>
          <ac:spMkLst>
            <pc:docMk/>
            <pc:sldMk cId="2495557704" sldId="273"/>
            <ac:spMk id="4" creationId="{E61E39D3-5D58-49CD-BA48-98720D49B027}"/>
          </ac:spMkLst>
        </pc:spChg>
      </pc:sldChg>
      <pc:sldChg chg="addSp delSp modSp add">
        <pc:chgData name="Kaitlyn Wright" userId="e429d191-9c1b-4af1-b2b0-3fef339d8779" providerId="ADAL" clId="{814691B6-A06F-46B4-A5FF-776494F2F90D}" dt="2018-05-08T19:33:26.233" v="1143" actId="14100"/>
        <pc:sldMkLst>
          <pc:docMk/>
          <pc:sldMk cId="1092342629" sldId="274"/>
        </pc:sldMkLst>
        <pc:spChg chg="del">
          <ac:chgData name="Kaitlyn Wright" userId="e429d191-9c1b-4af1-b2b0-3fef339d8779" providerId="ADAL" clId="{814691B6-A06F-46B4-A5FF-776494F2F90D}" dt="2018-05-08T19:23:53.938" v="1114" actId="478"/>
          <ac:spMkLst>
            <pc:docMk/>
            <pc:sldMk cId="1092342629" sldId="274"/>
            <ac:spMk id="3" creationId="{4A6ECD8A-ABF0-4EEA-926E-77184E7D1D64}"/>
          </ac:spMkLst>
        </pc:spChg>
        <pc:spChg chg="add del mod">
          <ac:chgData name="Kaitlyn Wright" userId="e429d191-9c1b-4af1-b2b0-3fef339d8779" providerId="ADAL" clId="{814691B6-A06F-46B4-A5FF-776494F2F90D}" dt="2018-05-08T19:23:56.312" v="1115" actId="478"/>
          <ac:spMkLst>
            <pc:docMk/>
            <pc:sldMk cId="1092342629" sldId="274"/>
            <ac:spMk id="7" creationId="{F5FBA70C-5323-48D9-A246-B63E163B40B0}"/>
          </ac:spMkLst>
        </pc:spChg>
        <pc:picChg chg="del">
          <ac:chgData name="Kaitlyn Wright" userId="e429d191-9c1b-4af1-b2b0-3fef339d8779" providerId="ADAL" clId="{814691B6-A06F-46B4-A5FF-776494F2F90D}" dt="2018-05-08T19:23:48.616" v="1112" actId="478"/>
          <ac:picMkLst>
            <pc:docMk/>
            <pc:sldMk cId="1092342629" sldId="274"/>
            <ac:picMk id="5" creationId="{354C5341-B22C-4DB5-9102-E7B8CC44FACB}"/>
          </ac:picMkLst>
        </pc:picChg>
        <pc:picChg chg="del">
          <ac:chgData name="Kaitlyn Wright" userId="e429d191-9c1b-4af1-b2b0-3fef339d8779" providerId="ADAL" clId="{814691B6-A06F-46B4-A5FF-776494F2F90D}" dt="2018-05-08T19:23:51.015" v="1113" actId="478"/>
          <ac:picMkLst>
            <pc:docMk/>
            <pc:sldMk cId="1092342629" sldId="274"/>
            <ac:picMk id="6" creationId="{EC949DF1-B88D-45D7-9D02-DC08D990E42D}"/>
          </ac:picMkLst>
        </pc:picChg>
        <pc:picChg chg="add del mod">
          <ac:chgData name="Kaitlyn Wright" userId="e429d191-9c1b-4af1-b2b0-3fef339d8779" providerId="ADAL" clId="{814691B6-A06F-46B4-A5FF-776494F2F90D}" dt="2018-05-08T19:32:28.827" v="1137" actId="478"/>
          <ac:picMkLst>
            <pc:docMk/>
            <pc:sldMk cId="1092342629" sldId="274"/>
            <ac:picMk id="8" creationId="{85F74754-E857-42C4-BA45-C44F25545882}"/>
          </ac:picMkLst>
        </pc:picChg>
        <pc:picChg chg="add del mod">
          <ac:chgData name="Kaitlyn Wright" userId="e429d191-9c1b-4af1-b2b0-3fef339d8779" providerId="ADAL" clId="{814691B6-A06F-46B4-A5FF-776494F2F90D}" dt="2018-05-08T19:32:31.520" v="1139" actId="478"/>
          <ac:picMkLst>
            <pc:docMk/>
            <pc:sldMk cId="1092342629" sldId="274"/>
            <ac:picMk id="10" creationId="{77E14ACE-A121-4B2C-A34B-4F53CB69F640}"/>
          </ac:picMkLst>
        </pc:picChg>
        <pc:picChg chg="add mod">
          <ac:chgData name="Kaitlyn Wright" userId="e429d191-9c1b-4af1-b2b0-3fef339d8779" providerId="ADAL" clId="{814691B6-A06F-46B4-A5FF-776494F2F90D}" dt="2018-05-08T19:33:26.233" v="1143" actId="14100"/>
          <ac:picMkLst>
            <pc:docMk/>
            <pc:sldMk cId="1092342629" sldId="274"/>
            <ac:picMk id="11" creationId="{558B1863-C788-44E4-BA1B-A41474C115D5}"/>
          </ac:picMkLst>
        </pc:picChg>
      </pc:sldChg>
      <pc:sldChg chg="addSp delSp modSp add mod setBg delDesignElem">
        <pc:chgData name="Kaitlyn Wright" userId="e429d191-9c1b-4af1-b2b0-3fef339d8779" providerId="ADAL" clId="{814691B6-A06F-46B4-A5FF-776494F2F90D}" dt="2018-05-08T19:53:04.626" v="1349"/>
        <pc:sldMkLst>
          <pc:docMk/>
          <pc:sldMk cId="3526109786" sldId="275"/>
        </pc:sldMkLst>
        <pc:spChg chg="del">
          <ac:chgData name="Kaitlyn Wright" userId="e429d191-9c1b-4af1-b2b0-3fef339d8779" providerId="ADAL" clId="{814691B6-A06F-46B4-A5FF-776494F2F90D}" dt="2018-05-08T19:36:52.878" v="1145"/>
          <ac:spMkLst>
            <pc:docMk/>
            <pc:sldMk cId="3526109786" sldId="275"/>
            <ac:spMk id="2" creationId="{4DE5BD85-985E-4F35-87F5-7E9CF9319325}"/>
          </ac:spMkLst>
        </pc:spChg>
        <pc:spChg chg="del">
          <ac:chgData name="Kaitlyn Wright" userId="e429d191-9c1b-4af1-b2b0-3fef339d8779" providerId="ADAL" clId="{814691B6-A06F-46B4-A5FF-776494F2F90D}" dt="2018-05-08T19:36:52.878" v="1145"/>
          <ac:spMkLst>
            <pc:docMk/>
            <pc:sldMk cId="3526109786" sldId="275"/>
            <ac:spMk id="3" creationId="{FC81CD8C-A8D3-481C-9F6E-05D94FD9F739}"/>
          </ac:spMkLst>
        </pc:spChg>
        <pc:spChg chg="add mod">
          <ac:chgData name="Kaitlyn Wright" userId="e429d191-9c1b-4af1-b2b0-3fef339d8779" providerId="ADAL" clId="{814691B6-A06F-46B4-A5FF-776494F2F90D}" dt="2018-05-08T19:50:43.970" v="1248" actId="1076"/>
          <ac:spMkLst>
            <pc:docMk/>
            <pc:sldMk cId="3526109786" sldId="275"/>
            <ac:spMk id="18" creationId="{0072A3BA-B764-45B5-8E83-3EEB6BF7364F}"/>
          </ac:spMkLst>
        </pc:spChg>
        <pc:spChg chg="add del">
          <ac:chgData name="Kaitlyn Wright" userId="e429d191-9c1b-4af1-b2b0-3fef339d8779" providerId="ADAL" clId="{814691B6-A06F-46B4-A5FF-776494F2F90D}" dt="2018-05-08T19:53:04.626" v="1349"/>
          <ac:spMkLst>
            <pc:docMk/>
            <pc:sldMk cId="3526109786" sldId="275"/>
            <ac:spMk id="24" creationId="{D73C08AB-00A3-431D-B3FB-7404FBD9F439}"/>
          </ac:spMkLst>
        </pc:spChg>
        <pc:spChg chg="add mod">
          <ac:chgData name="Kaitlyn Wright" userId="e429d191-9c1b-4af1-b2b0-3fef339d8779" providerId="ADAL" clId="{814691B6-A06F-46B4-A5FF-776494F2F90D}" dt="2018-05-08T19:51:30.272" v="1341" actId="1076"/>
          <ac:spMkLst>
            <pc:docMk/>
            <pc:sldMk cId="3526109786" sldId="275"/>
            <ac:spMk id="25" creationId="{33625C73-9572-4452-BB98-5EA5A26CA25E}"/>
          </ac:spMkLst>
        </pc:spChg>
        <pc:picChg chg="add del mod">
          <ac:chgData name="Kaitlyn Wright" userId="e429d191-9c1b-4af1-b2b0-3fef339d8779" providerId="ADAL" clId="{814691B6-A06F-46B4-A5FF-776494F2F90D}" dt="2018-05-08T19:38:22.021" v="1151" actId="478"/>
          <ac:picMkLst>
            <pc:docMk/>
            <pc:sldMk cId="3526109786" sldId="275"/>
            <ac:picMk id="5" creationId="{79712EA6-0318-4C38-8AD1-07407A2A48B0}"/>
          </ac:picMkLst>
        </pc:picChg>
        <pc:picChg chg="add del mod">
          <ac:chgData name="Kaitlyn Wright" userId="e429d191-9c1b-4af1-b2b0-3fef339d8779" providerId="ADAL" clId="{814691B6-A06F-46B4-A5FF-776494F2F90D}" dt="2018-05-08T19:45:24.836" v="1181" actId="478"/>
          <ac:picMkLst>
            <pc:docMk/>
            <pc:sldMk cId="3526109786" sldId="275"/>
            <ac:picMk id="7" creationId="{65131F9D-7F2E-45CE-96CF-2D4A5353DF9A}"/>
          </ac:picMkLst>
        </pc:picChg>
        <pc:picChg chg="add del mod">
          <ac:chgData name="Kaitlyn Wright" userId="e429d191-9c1b-4af1-b2b0-3fef339d8779" providerId="ADAL" clId="{814691B6-A06F-46B4-A5FF-776494F2F90D}" dt="2018-05-08T19:47:26.713" v="1183" actId="478"/>
          <ac:picMkLst>
            <pc:docMk/>
            <pc:sldMk cId="3526109786" sldId="275"/>
            <ac:picMk id="9" creationId="{DE5FD6F9-7DED-4E9C-AB52-E3652C2D4AC3}"/>
          </ac:picMkLst>
        </pc:picChg>
        <pc:picChg chg="add del mod">
          <ac:chgData name="Kaitlyn Wright" userId="e429d191-9c1b-4af1-b2b0-3fef339d8779" providerId="ADAL" clId="{814691B6-A06F-46B4-A5FF-776494F2F90D}" dt="2018-05-08T19:47:47.617" v="1185" actId="478"/>
          <ac:picMkLst>
            <pc:docMk/>
            <pc:sldMk cId="3526109786" sldId="275"/>
            <ac:picMk id="11" creationId="{1CAC7ED3-B7C7-40D1-990F-5A4C76E6FF65}"/>
          </ac:picMkLst>
        </pc:picChg>
        <pc:picChg chg="add del mod">
          <ac:chgData name="Kaitlyn Wright" userId="e429d191-9c1b-4af1-b2b0-3fef339d8779" providerId="ADAL" clId="{814691B6-A06F-46B4-A5FF-776494F2F90D}" dt="2018-05-08T19:47:51.100" v="1187" actId="478"/>
          <ac:picMkLst>
            <pc:docMk/>
            <pc:sldMk cId="3526109786" sldId="275"/>
            <ac:picMk id="13" creationId="{83AFC791-0BB0-45C5-88CA-4EB6DEF569DD}"/>
          </ac:picMkLst>
        </pc:picChg>
        <pc:picChg chg="add del">
          <ac:chgData name="Kaitlyn Wright" userId="e429d191-9c1b-4af1-b2b0-3fef339d8779" providerId="ADAL" clId="{814691B6-A06F-46B4-A5FF-776494F2F90D}" dt="2018-05-08T19:47:54.884" v="1189" actId="478"/>
          <ac:picMkLst>
            <pc:docMk/>
            <pc:sldMk cId="3526109786" sldId="275"/>
            <ac:picMk id="14" creationId="{7545F260-45E0-4425-BB55-8A2F41F313DD}"/>
          </ac:picMkLst>
        </pc:picChg>
        <pc:picChg chg="add del mod">
          <ac:chgData name="Kaitlyn Wright" userId="e429d191-9c1b-4af1-b2b0-3fef339d8779" providerId="ADAL" clId="{814691B6-A06F-46B4-A5FF-776494F2F90D}" dt="2018-05-08T19:48:00.563" v="1191" actId="478"/>
          <ac:picMkLst>
            <pc:docMk/>
            <pc:sldMk cId="3526109786" sldId="275"/>
            <ac:picMk id="16" creationId="{DE78FA44-A571-4B64-9739-1259BC0A7843}"/>
          </ac:picMkLst>
        </pc:picChg>
        <pc:picChg chg="add mod">
          <ac:chgData name="Kaitlyn Wright" userId="e429d191-9c1b-4af1-b2b0-3fef339d8779" providerId="ADAL" clId="{814691B6-A06F-46B4-A5FF-776494F2F90D}" dt="2018-05-08T19:48:20.302" v="1194" actId="27614"/>
          <ac:picMkLst>
            <pc:docMk/>
            <pc:sldMk cId="3526109786" sldId="275"/>
            <ac:picMk id="17" creationId="{EF528699-59C4-44EA-8822-3A1D95BDFFC9}"/>
          </ac:picMkLst>
        </pc:picChg>
        <pc:picChg chg="add mod ord">
          <ac:chgData name="Kaitlyn Wright" userId="e429d191-9c1b-4af1-b2b0-3fef339d8779" providerId="ADAL" clId="{814691B6-A06F-46B4-A5FF-776494F2F90D}" dt="2018-05-08T19:50:52.165" v="1251" actId="1076"/>
          <ac:picMkLst>
            <pc:docMk/>
            <pc:sldMk cId="3526109786" sldId="275"/>
            <ac:picMk id="20" creationId="{253C6E2F-03EF-4200-B5AD-B078CA99D004}"/>
          </ac:picMkLst>
        </pc:picChg>
        <pc:picChg chg="add del mod">
          <ac:chgData name="Kaitlyn Wright" userId="e429d191-9c1b-4af1-b2b0-3fef339d8779" providerId="ADAL" clId="{814691B6-A06F-46B4-A5FF-776494F2F90D}" dt="2018-05-08T19:53:04.626" v="1349"/>
          <ac:picMkLst>
            <pc:docMk/>
            <pc:sldMk cId="3526109786" sldId="275"/>
            <ac:picMk id="22" creationId="{77D5503D-6960-4ECB-BB5B-84ECD04ECB54}"/>
          </ac:picMkLst>
        </pc:picChg>
        <pc:picChg chg="add mod">
          <ac:chgData name="Kaitlyn Wright" userId="e429d191-9c1b-4af1-b2b0-3fef339d8779" providerId="ADAL" clId="{814691B6-A06F-46B4-A5FF-776494F2F90D}" dt="2018-05-08T19:50:30.278" v="1245" actId="14100"/>
          <ac:picMkLst>
            <pc:docMk/>
            <pc:sldMk cId="3526109786" sldId="275"/>
            <ac:picMk id="23" creationId="{7AC1A9EC-DBCF-4C97-8E06-0688951847CC}"/>
          </ac:picMkLst>
        </pc:picChg>
      </pc:sldChg>
      <pc:sldChg chg="addSp delSp modSp add setBg">
        <pc:chgData name="Kaitlyn Wright" userId="e429d191-9c1b-4af1-b2b0-3fef339d8779" providerId="ADAL" clId="{814691B6-A06F-46B4-A5FF-776494F2F90D}" dt="2018-05-08T20:03:10.608" v="1673" actId="1076"/>
        <pc:sldMkLst>
          <pc:docMk/>
          <pc:sldMk cId="98529674" sldId="276"/>
        </pc:sldMkLst>
        <pc:spChg chg="add mod">
          <ac:chgData name="Kaitlyn Wright" userId="e429d191-9c1b-4af1-b2b0-3fef339d8779" providerId="ADAL" clId="{814691B6-A06F-46B4-A5FF-776494F2F90D}" dt="2018-05-08T19:54:44.418" v="1381" actId="20577"/>
          <ac:spMkLst>
            <pc:docMk/>
            <pc:sldMk cId="98529674" sldId="276"/>
            <ac:spMk id="2" creationId="{B67601E7-B99A-45A6-8D83-95779F8EC7FF}"/>
          </ac:spMkLst>
        </pc:spChg>
        <pc:spChg chg="add del mod">
          <ac:chgData name="Kaitlyn Wright" userId="e429d191-9c1b-4af1-b2b0-3fef339d8779" providerId="ADAL" clId="{814691B6-A06F-46B4-A5FF-776494F2F90D}" dt="2018-05-08T19:54:36.492" v="1354"/>
          <ac:spMkLst>
            <pc:docMk/>
            <pc:sldMk cId="98529674" sldId="276"/>
            <ac:spMk id="3" creationId="{124F5994-163A-40C5-859E-F8BA3711D428}"/>
          </ac:spMkLst>
        </pc:spChg>
        <pc:spChg chg="add mod">
          <ac:chgData name="Kaitlyn Wright" userId="e429d191-9c1b-4af1-b2b0-3fef339d8779" providerId="ADAL" clId="{814691B6-A06F-46B4-A5FF-776494F2F90D}" dt="2018-05-08T20:03:10.608" v="1673" actId="1076"/>
          <ac:spMkLst>
            <pc:docMk/>
            <pc:sldMk cId="98529674" sldId="276"/>
            <ac:spMk id="4" creationId="{9FD20787-4659-4616-AA7D-A77FCDFD5649}"/>
          </ac:spMkLst>
        </pc:spChg>
        <pc:picChg chg="add mod">
          <ac:chgData name="Kaitlyn Wright" userId="e429d191-9c1b-4af1-b2b0-3fef339d8779" providerId="ADAL" clId="{814691B6-A06F-46B4-A5FF-776494F2F90D}" dt="2018-05-08T19:59:58.570" v="1533" actId="1076"/>
          <ac:picMkLst>
            <pc:docMk/>
            <pc:sldMk cId="98529674" sldId="276"/>
            <ac:picMk id="6" creationId="{B3DAF91D-A76E-4628-BFB3-8FC415D0EE89}"/>
          </ac:picMkLst>
        </pc:picChg>
      </pc:sldChg>
      <pc:sldChg chg="modSp add setBg">
        <pc:chgData name="Kaitlyn Wright" userId="e429d191-9c1b-4af1-b2b0-3fef339d8779" providerId="ADAL" clId="{814691B6-A06F-46B4-A5FF-776494F2F90D}" dt="2018-05-08T20:05:07.954" v="1916" actId="1076"/>
        <pc:sldMkLst>
          <pc:docMk/>
          <pc:sldMk cId="753405467" sldId="277"/>
        </pc:sldMkLst>
        <pc:spChg chg="mod">
          <ac:chgData name="Kaitlyn Wright" userId="e429d191-9c1b-4af1-b2b0-3fef339d8779" providerId="ADAL" clId="{814691B6-A06F-46B4-A5FF-776494F2F90D}" dt="2018-05-08T20:05:07.954" v="1916" actId="1076"/>
          <ac:spMkLst>
            <pc:docMk/>
            <pc:sldMk cId="753405467" sldId="277"/>
            <ac:spMk id="4" creationId="{9FD20787-4659-4616-AA7D-A77FCDFD5649}"/>
          </ac:spMkLst>
        </pc:spChg>
        <pc:picChg chg="mod">
          <ac:chgData name="Kaitlyn Wright" userId="e429d191-9c1b-4af1-b2b0-3fef339d8779" providerId="ADAL" clId="{814691B6-A06F-46B4-A5FF-776494F2F90D}" dt="2018-05-08T20:03:49.123" v="1700" actId="14100"/>
          <ac:picMkLst>
            <pc:docMk/>
            <pc:sldMk cId="753405467" sldId="277"/>
            <ac:picMk id="6" creationId="{B3DAF91D-A76E-4628-BFB3-8FC415D0EE89}"/>
          </ac:picMkLst>
        </pc:picChg>
      </pc:sldChg>
      <pc:sldChg chg="modSp add setBg">
        <pc:chgData name="Kaitlyn Wright" userId="e429d191-9c1b-4af1-b2b0-3fef339d8779" providerId="ADAL" clId="{814691B6-A06F-46B4-A5FF-776494F2F90D}" dt="2018-05-08T20:11:00.448" v="2343" actId="20577"/>
        <pc:sldMkLst>
          <pc:docMk/>
          <pc:sldMk cId="3710172732" sldId="278"/>
        </pc:sldMkLst>
        <pc:spChg chg="mod">
          <ac:chgData name="Kaitlyn Wright" userId="e429d191-9c1b-4af1-b2b0-3fef339d8779" providerId="ADAL" clId="{814691B6-A06F-46B4-A5FF-776494F2F90D}" dt="2018-05-08T20:11:00.448" v="2343" actId="20577"/>
          <ac:spMkLst>
            <pc:docMk/>
            <pc:sldMk cId="3710172732" sldId="278"/>
            <ac:spMk id="4" creationId="{9FD20787-4659-4616-AA7D-A77FCDFD5649}"/>
          </ac:spMkLst>
        </pc:spChg>
        <pc:picChg chg="mod">
          <ac:chgData name="Kaitlyn Wright" userId="e429d191-9c1b-4af1-b2b0-3fef339d8779" providerId="ADAL" clId="{814691B6-A06F-46B4-A5FF-776494F2F90D}" dt="2018-05-08T20:09:49.241" v="2303" actId="1076"/>
          <ac:picMkLst>
            <pc:docMk/>
            <pc:sldMk cId="3710172732" sldId="278"/>
            <ac:picMk id="6" creationId="{B3DAF91D-A76E-4628-BFB3-8FC415D0EE89}"/>
          </ac:picMkLst>
        </pc:picChg>
      </pc:sldChg>
      <pc:sldChg chg="addSp delSp modSp add setBg">
        <pc:chgData name="Kaitlyn Wright" userId="e429d191-9c1b-4af1-b2b0-3fef339d8779" providerId="ADAL" clId="{814691B6-A06F-46B4-A5FF-776494F2F90D}" dt="2018-05-08T20:12:14.267" v="2351" actId="1076"/>
        <pc:sldMkLst>
          <pc:docMk/>
          <pc:sldMk cId="3664802580" sldId="279"/>
        </pc:sldMkLst>
        <pc:spChg chg="del">
          <ac:chgData name="Kaitlyn Wright" userId="e429d191-9c1b-4af1-b2b0-3fef339d8779" providerId="ADAL" clId="{814691B6-A06F-46B4-A5FF-776494F2F90D}" dt="2018-05-08T20:11:25.288" v="2344" actId="478"/>
          <ac:spMkLst>
            <pc:docMk/>
            <pc:sldMk cId="3664802580" sldId="279"/>
            <ac:spMk id="2" creationId="{B67601E7-B99A-45A6-8D83-95779F8EC7FF}"/>
          </ac:spMkLst>
        </pc:spChg>
        <pc:spChg chg="del">
          <ac:chgData name="Kaitlyn Wright" userId="e429d191-9c1b-4af1-b2b0-3fef339d8779" providerId="ADAL" clId="{814691B6-A06F-46B4-A5FF-776494F2F90D}" dt="2018-05-08T20:11:27.064" v="2345" actId="478"/>
          <ac:spMkLst>
            <pc:docMk/>
            <pc:sldMk cId="3664802580" sldId="279"/>
            <ac:spMk id="4" creationId="{9FD20787-4659-4616-AA7D-A77FCDFD5649}"/>
          </ac:spMkLst>
        </pc:spChg>
        <pc:picChg chg="add mod">
          <ac:chgData name="Kaitlyn Wright" userId="e429d191-9c1b-4af1-b2b0-3fef339d8779" providerId="ADAL" clId="{814691B6-A06F-46B4-A5FF-776494F2F90D}" dt="2018-05-08T20:12:14.267" v="2351" actId="1076"/>
          <ac:picMkLst>
            <pc:docMk/>
            <pc:sldMk cId="3664802580" sldId="279"/>
            <ac:picMk id="3" creationId="{8A4C9C6F-41C8-4771-9CF3-BA8E86D6FF6E}"/>
          </ac:picMkLst>
        </pc:picChg>
        <pc:picChg chg="del">
          <ac:chgData name="Kaitlyn Wright" userId="e429d191-9c1b-4af1-b2b0-3fef339d8779" providerId="ADAL" clId="{814691B6-A06F-46B4-A5FF-776494F2F90D}" dt="2018-05-08T20:11:29.439" v="2346" actId="478"/>
          <ac:picMkLst>
            <pc:docMk/>
            <pc:sldMk cId="3664802580" sldId="279"/>
            <ac:picMk id="6" creationId="{B3DAF91D-A76E-4628-BFB3-8FC415D0EE89}"/>
          </ac:picMkLst>
        </pc:picChg>
      </pc:sldChg>
      <pc:sldChg chg="add del setBg">
        <pc:chgData name="Kaitlyn Wright" userId="e429d191-9c1b-4af1-b2b0-3fef339d8779" providerId="ADAL" clId="{814691B6-A06F-46B4-A5FF-776494F2F90D}" dt="2018-05-08T20:27:59.336" v="2352" actId="2696"/>
        <pc:sldMkLst>
          <pc:docMk/>
          <pc:sldMk cId="2750642298" sldId="280"/>
        </pc:sldMkLst>
      </pc:sldChg>
      <pc:sldChg chg="addSp delSp modSp add">
        <pc:chgData name="Kaitlyn Wright" userId="e429d191-9c1b-4af1-b2b0-3fef339d8779" providerId="ADAL" clId="{814691B6-A06F-46B4-A5FF-776494F2F90D}" dt="2018-05-08T20:31:58.580" v="2473" actId="20577"/>
        <pc:sldMkLst>
          <pc:docMk/>
          <pc:sldMk cId="2869471143" sldId="280"/>
        </pc:sldMkLst>
        <pc:spChg chg="mod">
          <ac:chgData name="Kaitlyn Wright" userId="e429d191-9c1b-4af1-b2b0-3fef339d8779" providerId="ADAL" clId="{814691B6-A06F-46B4-A5FF-776494F2F90D}" dt="2018-05-08T20:30:03.745" v="2429" actId="20577"/>
          <ac:spMkLst>
            <pc:docMk/>
            <pc:sldMk cId="2869471143" sldId="280"/>
            <ac:spMk id="2" creationId="{624DF6A3-5E7B-467A-AE10-D4ECC6A94551}"/>
          </ac:spMkLst>
        </pc:spChg>
        <pc:spChg chg="del">
          <ac:chgData name="Kaitlyn Wright" userId="e429d191-9c1b-4af1-b2b0-3fef339d8779" providerId="ADAL" clId="{814691B6-A06F-46B4-A5FF-776494F2F90D}" dt="2018-05-08T20:30:06.544" v="2430" actId="478"/>
          <ac:spMkLst>
            <pc:docMk/>
            <pc:sldMk cId="2869471143" sldId="280"/>
            <ac:spMk id="3" creationId="{DFFFC6B5-96DC-4DB5-976E-650FED1CE710}"/>
          </ac:spMkLst>
        </pc:spChg>
        <pc:spChg chg="add mod">
          <ac:chgData name="Kaitlyn Wright" userId="e429d191-9c1b-4af1-b2b0-3fef339d8779" providerId="ADAL" clId="{814691B6-A06F-46B4-A5FF-776494F2F90D}" dt="2018-05-08T20:31:44.832" v="2467" actId="1076"/>
          <ac:spMkLst>
            <pc:docMk/>
            <pc:sldMk cId="2869471143" sldId="280"/>
            <ac:spMk id="9" creationId="{28FB7FB4-77BC-4FA4-BE63-7CE05CBA3F62}"/>
          </ac:spMkLst>
        </pc:spChg>
        <pc:spChg chg="add mod">
          <ac:chgData name="Kaitlyn Wright" userId="e429d191-9c1b-4af1-b2b0-3fef339d8779" providerId="ADAL" clId="{814691B6-A06F-46B4-A5FF-776494F2F90D}" dt="2018-05-08T20:31:58.580" v="2473" actId="20577"/>
          <ac:spMkLst>
            <pc:docMk/>
            <pc:sldMk cId="2869471143" sldId="280"/>
            <ac:spMk id="11" creationId="{DC6398D1-017E-4278-B1F6-3E6D93F97415}"/>
          </ac:spMkLst>
        </pc:spChg>
        <pc:picChg chg="add mod">
          <ac:chgData name="Kaitlyn Wright" userId="e429d191-9c1b-4af1-b2b0-3fef339d8779" providerId="ADAL" clId="{814691B6-A06F-46B4-A5FF-776494F2F90D}" dt="2018-05-08T20:30:27.722" v="2435" actId="1076"/>
          <ac:picMkLst>
            <pc:docMk/>
            <pc:sldMk cId="2869471143" sldId="280"/>
            <ac:picMk id="4" creationId="{89790952-8965-443F-93C9-87B04AAC1B88}"/>
          </ac:picMkLst>
        </pc:picChg>
        <pc:cxnChg chg="add mod">
          <ac:chgData name="Kaitlyn Wright" userId="e429d191-9c1b-4af1-b2b0-3fef339d8779" providerId="ADAL" clId="{814691B6-A06F-46B4-A5FF-776494F2F90D}" dt="2018-05-08T20:31:02.904" v="2438" actId="208"/>
          <ac:cxnSpMkLst>
            <pc:docMk/>
            <pc:sldMk cId="2869471143" sldId="280"/>
            <ac:cxnSpMk id="6" creationId="{BBBFAB9A-5308-4BC9-954A-2050AD845C4A}"/>
          </ac:cxnSpMkLst>
        </pc:cxnChg>
        <pc:cxnChg chg="add mod">
          <ac:chgData name="Kaitlyn Wright" userId="e429d191-9c1b-4af1-b2b0-3fef339d8779" providerId="ADAL" clId="{814691B6-A06F-46B4-A5FF-776494F2F90D}" dt="2018-05-08T20:31:15.320" v="2441" actId="14100"/>
          <ac:cxnSpMkLst>
            <pc:docMk/>
            <pc:sldMk cId="2869471143" sldId="280"/>
            <ac:cxnSpMk id="7" creationId="{8ECC31F7-87FE-4469-9BF0-70812C64A945}"/>
          </ac:cxnSpMkLst>
        </pc:cxnChg>
        <pc:cxnChg chg="add del">
          <ac:chgData name="Kaitlyn Wright" userId="e429d191-9c1b-4af1-b2b0-3fef339d8779" providerId="ADAL" clId="{814691B6-A06F-46B4-A5FF-776494F2F90D}" dt="2018-05-08T20:31:47.746" v="2469"/>
          <ac:cxnSpMkLst>
            <pc:docMk/>
            <pc:sldMk cId="2869471143" sldId="280"/>
            <ac:cxnSpMk id="10" creationId="{1F88DF8E-666A-4E39-9015-1A2F6B7408B1}"/>
          </ac:cxnSpMkLst>
        </pc:cxnChg>
      </pc:sldChg>
    </pc:docChg>
  </pc:docChgLst>
  <pc:docChgLst>
    <pc:chgData name="Kaitlyn Wright" userId="e429d191-9c1b-4af1-b2b0-3fef339d8779" providerId="ADAL" clId="{C610C1A1-EABB-415B-BDC7-8EB42E39E8A6}"/>
    <pc:docChg chg="modSld">
      <pc:chgData name="Kaitlyn Wright" userId="e429d191-9c1b-4af1-b2b0-3fef339d8779" providerId="ADAL" clId="{C610C1A1-EABB-415B-BDC7-8EB42E39E8A6}" dt="2018-04-24T13:14:04.350" v="12" actId="1076"/>
      <pc:docMkLst>
        <pc:docMk/>
      </pc:docMkLst>
      <pc:sldChg chg="modAnim">
        <pc:chgData name="Kaitlyn Wright" userId="e429d191-9c1b-4af1-b2b0-3fef339d8779" providerId="ADAL" clId="{C610C1A1-EABB-415B-BDC7-8EB42E39E8A6}" dt="2018-04-19T14:19:43.752" v="10" actId="1076"/>
        <pc:sldMkLst>
          <pc:docMk/>
          <pc:sldMk cId="1235661771" sldId="258"/>
        </pc:sldMkLst>
      </pc:sldChg>
      <pc:sldChg chg="modAnim">
        <pc:chgData name="Kaitlyn Wright" userId="e429d191-9c1b-4af1-b2b0-3fef339d8779" providerId="ADAL" clId="{C610C1A1-EABB-415B-BDC7-8EB42E39E8A6}" dt="2018-04-19T14:19:30.665" v="8" actId="1076"/>
        <pc:sldMkLst>
          <pc:docMk/>
          <pc:sldMk cId="119961861" sldId="259"/>
        </pc:sldMkLst>
      </pc:sldChg>
      <pc:sldChg chg="modAnim">
        <pc:chgData name="Kaitlyn Wright" userId="e429d191-9c1b-4af1-b2b0-3fef339d8779" providerId="ADAL" clId="{C610C1A1-EABB-415B-BDC7-8EB42E39E8A6}" dt="2018-04-19T14:19:50.133" v="11" actId="1076"/>
        <pc:sldMkLst>
          <pc:docMk/>
          <pc:sldMk cId="3724372376" sldId="260"/>
        </pc:sldMkLst>
      </pc:sldChg>
      <pc:sldChg chg="modSp">
        <pc:chgData name="Kaitlyn Wright" userId="e429d191-9c1b-4af1-b2b0-3fef339d8779" providerId="ADAL" clId="{C610C1A1-EABB-415B-BDC7-8EB42E39E8A6}" dt="2018-04-24T13:14:04.350" v="12" actId="1076"/>
        <pc:sldMkLst>
          <pc:docMk/>
          <pc:sldMk cId="4196878366" sldId="263"/>
        </pc:sldMkLst>
        <pc:picChg chg="mod">
          <ac:chgData name="Kaitlyn Wright" userId="e429d191-9c1b-4af1-b2b0-3fef339d8779" providerId="ADAL" clId="{C610C1A1-EABB-415B-BDC7-8EB42E39E8A6}" dt="2018-04-24T13:14:04.350" v="12" actId="1076"/>
          <ac:picMkLst>
            <pc:docMk/>
            <pc:sldMk cId="4196878366" sldId="263"/>
            <ac:picMk id="11" creationId="{D22E1E87-9C88-403E-A3AE-D08D9858740A}"/>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65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6904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2687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57F1E4F-1CFF-5643-939E-217C01CDF56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930316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653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5/8/2018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3805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5/8/2018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1143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0438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1BEF0D-F0BB-DE4B-95CE-6DB70DBA9567}" type="datetimeFigureOut">
              <a:rPr lang="en-US" smtClean="0"/>
              <a:pPr/>
              <a:t>5/8/2018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6855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325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1966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6487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0715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7178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61BEF0D-F0BB-DE4B-95CE-6DB70DBA9567}" type="datetimeFigureOut">
              <a:rPr lang="en-US" smtClean="0"/>
              <a:pPr/>
              <a:t>5/8/2018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166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4551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190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5/8/2018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35528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F4689-AEF9-42E6-9922-90DF0D3903C9}"/>
              </a:ext>
            </a:extLst>
          </p:cNvPr>
          <p:cNvSpPr>
            <a:spLocks noGrp="1"/>
          </p:cNvSpPr>
          <p:nvPr>
            <p:ph type="ctrTitle"/>
          </p:nvPr>
        </p:nvSpPr>
        <p:spPr>
          <a:xfrm>
            <a:off x="126124" y="2733709"/>
            <a:ext cx="8698332" cy="1373070"/>
          </a:xfrm>
        </p:spPr>
        <p:txBody>
          <a:bodyPr/>
          <a:lstStyle/>
          <a:p>
            <a:r>
              <a:rPr lang="en-US" sz="5000" u="sng" dirty="0"/>
              <a:t>The Foundations of Argument</a:t>
            </a:r>
          </a:p>
        </p:txBody>
      </p:sp>
    </p:spTree>
    <p:extLst>
      <p:ext uri="{BB962C8B-B14F-4D97-AF65-F5344CB8AC3E}">
        <p14:creationId xmlns:p14="http://schemas.microsoft.com/office/powerpoint/2010/main" val="1335711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55A13-69E9-4711-9F0A-608F38FB64FE}"/>
              </a:ext>
            </a:extLst>
          </p:cNvPr>
          <p:cNvSpPr>
            <a:spLocks noGrp="1"/>
          </p:cNvSpPr>
          <p:nvPr>
            <p:ph type="title"/>
          </p:nvPr>
        </p:nvSpPr>
        <p:spPr/>
        <p:txBody>
          <a:bodyPr/>
          <a:lstStyle/>
          <a:p>
            <a:r>
              <a:rPr lang="en-US" dirty="0"/>
              <a:t>Make your introduction HOT!!</a:t>
            </a:r>
          </a:p>
        </p:txBody>
      </p:sp>
      <p:sp>
        <p:nvSpPr>
          <p:cNvPr id="7" name="Content Placeholder 6">
            <a:extLst>
              <a:ext uri="{FF2B5EF4-FFF2-40B4-BE49-F238E27FC236}">
                <a16:creationId xmlns:a16="http://schemas.microsoft.com/office/drawing/2014/main" id="{BE530A7F-D7E7-414E-9BFE-F490296151EE}"/>
              </a:ext>
            </a:extLst>
          </p:cNvPr>
          <p:cNvSpPr>
            <a:spLocks noGrp="1"/>
          </p:cNvSpPr>
          <p:nvPr>
            <p:ph idx="1"/>
          </p:nvPr>
        </p:nvSpPr>
        <p:spPr>
          <a:xfrm>
            <a:off x="322574" y="2165132"/>
            <a:ext cx="9613861" cy="4448766"/>
          </a:xfrm>
        </p:spPr>
        <p:txBody>
          <a:bodyPr>
            <a:noAutofit/>
          </a:bodyPr>
          <a:lstStyle/>
          <a:p>
            <a:r>
              <a:rPr lang="en-US" sz="10000" dirty="0"/>
              <a:t>T-HESIS</a:t>
            </a:r>
            <a:br>
              <a:rPr lang="en-US" sz="10000" dirty="0"/>
            </a:br>
            <a:r>
              <a:rPr lang="en-US" sz="5000" dirty="0"/>
              <a:t>Save the best for last.</a:t>
            </a:r>
            <a:br>
              <a:rPr lang="en-US" sz="5000" dirty="0"/>
            </a:br>
            <a:r>
              <a:rPr lang="en-US" sz="5000" dirty="0"/>
              <a:t>Wrap up your</a:t>
            </a:r>
            <a:br>
              <a:rPr lang="en-US" sz="5000" dirty="0"/>
            </a:br>
            <a:r>
              <a:rPr lang="en-US" sz="5000" dirty="0"/>
              <a:t>introduction with a clear</a:t>
            </a:r>
            <a:br>
              <a:rPr lang="en-US" sz="5000" dirty="0"/>
            </a:br>
            <a:r>
              <a:rPr lang="en-US" sz="5000" dirty="0"/>
              <a:t>and confident argument.</a:t>
            </a:r>
            <a:endParaRPr lang="en-US" sz="10000" dirty="0"/>
          </a:p>
        </p:txBody>
      </p:sp>
      <p:pic>
        <p:nvPicPr>
          <p:cNvPr id="11" name="Picture 10" descr="A close up of a logo&#10;&#10;Description generated with very high confidence">
            <a:extLst>
              <a:ext uri="{FF2B5EF4-FFF2-40B4-BE49-F238E27FC236}">
                <a16:creationId xmlns:a16="http://schemas.microsoft.com/office/drawing/2014/main" id="{D22E1E87-9C88-403E-A3AE-D08D9858740A}"/>
              </a:ext>
            </a:extLst>
          </p:cNvPr>
          <p:cNvPicPr>
            <a:picLocks noChangeAspect="1"/>
          </p:cNvPicPr>
          <p:nvPr/>
        </p:nvPicPr>
        <p:blipFill>
          <a:blip r:embed="rId2"/>
          <a:stretch>
            <a:fillRect/>
          </a:stretch>
        </p:blipFill>
        <p:spPr>
          <a:xfrm>
            <a:off x="7324269" y="2165132"/>
            <a:ext cx="4545157" cy="4448766"/>
          </a:xfrm>
          <a:prstGeom prst="rect">
            <a:avLst/>
          </a:prstGeom>
        </p:spPr>
      </p:pic>
    </p:spTree>
    <p:extLst>
      <p:ext uri="{BB962C8B-B14F-4D97-AF65-F5344CB8AC3E}">
        <p14:creationId xmlns:p14="http://schemas.microsoft.com/office/powerpoint/2010/main" val="1874201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95B59-1BE7-4AF6-A19B-820FD6366CB0}"/>
              </a:ext>
            </a:extLst>
          </p:cNvPr>
          <p:cNvSpPr>
            <a:spLocks noGrp="1"/>
          </p:cNvSpPr>
          <p:nvPr>
            <p:ph type="title"/>
          </p:nvPr>
        </p:nvSpPr>
        <p:spPr/>
        <p:txBody>
          <a:bodyPr/>
          <a:lstStyle/>
          <a:p>
            <a:r>
              <a:rPr lang="en-US" dirty="0"/>
              <a:t>Homework Assignment</a:t>
            </a:r>
          </a:p>
        </p:txBody>
      </p:sp>
      <p:sp>
        <p:nvSpPr>
          <p:cNvPr id="3" name="Content Placeholder 2">
            <a:extLst>
              <a:ext uri="{FF2B5EF4-FFF2-40B4-BE49-F238E27FC236}">
                <a16:creationId xmlns:a16="http://schemas.microsoft.com/office/drawing/2014/main" id="{ED678833-5D4A-417A-8289-2466A67B5E67}"/>
              </a:ext>
            </a:extLst>
          </p:cNvPr>
          <p:cNvSpPr>
            <a:spLocks noGrp="1"/>
          </p:cNvSpPr>
          <p:nvPr>
            <p:ph idx="1"/>
          </p:nvPr>
        </p:nvSpPr>
        <p:spPr>
          <a:xfrm>
            <a:off x="312459" y="2420956"/>
            <a:ext cx="9613861" cy="3599316"/>
          </a:xfrm>
        </p:spPr>
        <p:txBody>
          <a:bodyPr>
            <a:normAutofit/>
          </a:bodyPr>
          <a:lstStyle/>
          <a:p>
            <a:r>
              <a:rPr lang="en-US" sz="3300" dirty="0"/>
              <a:t>Try writing 3-4 different hooks.</a:t>
            </a:r>
            <a:br>
              <a:rPr lang="en-US" sz="3300" dirty="0"/>
            </a:br>
            <a:r>
              <a:rPr lang="en-US" sz="3300" dirty="0"/>
              <a:t>Use a different type of hook each time.</a:t>
            </a:r>
          </a:p>
          <a:p>
            <a:r>
              <a:rPr lang="en-US" sz="3300" dirty="0"/>
              <a:t>Do some relevant research. Search for facts, quotes, statistics, stories, etc. that might</a:t>
            </a:r>
            <a:br>
              <a:rPr lang="en-US" sz="3300" dirty="0"/>
            </a:br>
            <a:r>
              <a:rPr lang="en-US" sz="3300" dirty="0"/>
              <a:t>work to engage your audience.</a:t>
            </a:r>
          </a:p>
          <a:p>
            <a:r>
              <a:rPr lang="en-US" sz="3300" dirty="0"/>
              <a:t>Remember your reasons. Don’t write a hook that branches away from your claim or reasoning.</a:t>
            </a:r>
          </a:p>
        </p:txBody>
      </p:sp>
      <p:pic>
        <p:nvPicPr>
          <p:cNvPr id="21" name="Picture 20" descr="A close up of a logo&#10;&#10;Description generated with very high confidence">
            <a:extLst>
              <a:ext uri="{FF2B5EF4-FFF2-40B4-BE49-F238E27FC236}">
                <a16:creationId xmlns:a16="http://schemas.microsoft.com/office/drawing/2014/main" id="{BEA9395C-AD64-41F4-9720-990D5B437C73}"/>
              </a:ext>
            </a:extLst>
          </p:cNvPr>
          <p:cNvPicPr>
            <a:picLocks noChangeAspect="1"/>
          </p:cNvPicPr>
          <p:nvPr/>
        </p:nvPicPr>
        <p:blipFill>
          <a:blip r:embed="rId2"/>
          <a:stretch>
            <a:fillRect/>
          </a:stretch>
        </p:blipFill>
        <p:spPr>
          <a:xfrm>
            <a:off x="8898445" y="2420956"/>
            <a:ext cx="3409295" cy="3409295"/>
          </a:xfrm>
          <a:prstGeom prst="rect">
            <a:avLst/>
          </a:prstGeom>
        </p:spPr>
      </p:pic>
    </p:spTree>
    <p:extLst>
      <p:ext uri="{BB962C8B-B14F-4D97-AF65-F5344CB8AC3E}">
        <p14:creationId xmlns:p14="http://schemas.microsoft.com/office/powerpoint/2010/main" val="4233122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7208-D930-42A2-8A34-FE3CF4866CC8}"/>
              </a:ext>
            </a:extLst>
          </p:cNvPr>
          <p:cNvSpPr>
            <a:spLocks noGrp="1"/>
          </p:cNvSpPr>
          <p:nvPr>
            <p:ph type="title"/>
          </p:nvPr>
        </p:nvSpPr>
        <p:spPr/>
        <p:txBody>
          <a:bodyPr/>
          <a:lstStyle/>
          <a:p>
            <a:r>
              <a:rPr lang="en-US" dirty="0"/>
              <a:t>The Body of Your Argument</a:t>
            </a:r>
          </a:p>
        </p:txBody>
      </p:sp>
      <p:sp>
        <p:nvSpPr>
          <p:cNvPr id="3" name="Content Placeholder 2">
            <a:extLst>
              <a:ext uri="{FF2B5EF4-FFF2-40B4-BE49-F238E27FC236}">
                <a16:creationId xmlns:a16="http://schemas.microsoft.com/office/drawing/2014/main" id="{4A6ECD8A-ABF0-4EEA-926E-77184E7D1D64}"/>
              </a:ext>
            </a:extLst>
          </p:cNvPr>
          <p:cNvSpPr>
            <a:spLocks noGrp="1"/>
          </p:cNvSpPr>
          <p:nvPr>
            <p:ph idx="1"/>
          </p:nvPr>
        </p:nvSpPr>
        <p:spPr>
          <a:xfrm>
            <a:off x="262759" y="2070539"/>
            <a:ext cx="11708524" cy="1080938"/>
          </a:xfrm>
        </p:spPr>
        <p:txBody>
          <a:bodyPr/>
          <a:lstStyle/>
          <a:p>
            <a:pPr marL="0" indent="0">
              <a:buNone/>
            </a:pPr>
            <a:r>
              <a:rPr lang="en-US" dirty="0"/>
              <a:t>Is your orientation enough? Will your audience fully understand the topic enough to care about your argument? Or, do you need to build their understanding a bit more. As an option, include a paragraph after your introduction:</a:t>
            </a:r>
          </a:p>
        </p:txBody>
      </p:sp>
      <p:pic>
        <p:nvPicPr>
          <p:cNvPr id="6" name="Picture 5">
            <a:extLst>
              <a:ext uri="{FF2B5EF4-FFF2-40B4-BE49-F238E27FC236}">
                <a16:creationId xmlns:a16="http://schemas.microsoft.com/office/drawing/2014/main" id="{EC949DF1-B88D-45D7-9D02-DC08D990E42D}"/>
              </a:ext>
            </a:extLst>
          </p:cNvPr>
          <p:cNvPicPr>
            <a:picLocks noChangeAspect="1"/>
          </p:cNvPicPr>
          <p:nvPr/>
        </p:nvPicPr>
        <p:blipFill>
          <a:blip r:embed="rId2"/>
          <a:stretch>
            <a:fillRect/>
          </a:stretch>
        </p:blipFill>
        <p:spPr>
          <a:xfrm>
            <a:off x="347662" y="3267091"/>
            <a:ext cx="11496675" cy="2695575"/>
          </a:xfrm>
          <a:prstGeom prst="rect">
            <a:avLst/>
          </a:prstGeom>
        </p:spPr>
      </p:pic>
      <p:pic>
        <p:nvPicPr>
          <p:cNvPr id="5" name="Picture 4" descr="A picture containing transport&#10;&#10;Description generated with very high confidence">
            <a:extLst>
              <a:ext uri="{FF2B5EF4-FFF2-40B4-BE49-F238E27FC236}">
                <a16:creationId xmlns:a16="http://schemas.microsoft.com/office/drawing/2014/main" id="{354C5341-B22C-4DB5-9102-E7B8CC44FACB}"/>
              </a:ext>
            </a:extLst>
          </p:cNvPr>
          <p:cNvPicPr>
            <a:picLocks noChangeAspect="1"/>
          </p:cNvPicPr>
          <p:nvPr/>
        </p:nvPicPr>
        <p:blipFill>
          <a:blip r:embed="rId3"/>
          <a:stretch>
            <a:fillRect/>
          </a:stretch>
        </p:blipFill>
        <p:spPr>
          <a:xfrm>
            <a:off x="8464241" y="4035972"/>
            <a:ext cx="3948477" cy="3120259"/>
          </a:xfrm>
          <a:prstGeom prst="rect">
            <a:avLst/>
          </a:prstGeom>
        </p:spPr>
      </p:pic>
    </p:spTree>
    <p:extLst>
      <p:ext uri="{BB962C8B-B14F-4D97-AF65-F5344CB8AC3E}">
        <p14:creationId xmlns:p14="http://schemas.microsoft.com/office/powerpoint/2010/main" val="2189424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DF6A3-5E7B-467A-AE10-D4ECC6A94551}"/>
              </a:ext>
            </a:extLst>
          </p:cNvPr>
          <p:cNvSpPr>
            <a:spLocks noGrp="1"/>
          </p:cNvSpPr>
          <p:nvPr>
            <p:ph type="title"/>
          </p:nvPr>
        </p:nvSpPr>
        <p:spPr/>
        <p:txBody>
          <a:bodyPr/>
          <a:lstStyle/>
          <a:p>
            <a:r>
              <a:rPr lang="en-US" dirty="0"/>
              <a:t>Your thesis has already laid out each of your supporting body paragraphs:</a:t>
            </a:r>
          </a:p>
        </p:txBody>
      </p:sp>
      <p:pic>
        <p:nvPicPr>
          <p:cNvPr id="4" name="Picture 3" descr="Image result for thesis statement">
            <a:extLst>
              <a:ext uri="{FF2B5EF4-FFF2-40B4-BE49-F238E27FC236}">
                <a16:creationId xmlns:a16="http://schemas.microsoft.com/office/drawing/2014/main" id="{89790952-8965-443F-93C9-87B04AAC1B8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272656" y="2267210"/>
            <a:ext cx="7236172" cy="2025924"/>
          </a:xfrm>
          <a:prstGeom prst="rect">
            <a:avLst/>
          </a:prstGeom>
          <a:noFill/>
          <a:ln>
            <a:noFill/>
          </a:ln>
          <a:effectLst>
            <a:outerShdw blurRad="76200" dist="63500" dir="5040000" algn="tl" rotWithShape="0">
              <a:srgbClr val="000000">
                <a:alpha val="41000"/>
              </a:srgbClr>
            </a:outerShdw>
          </a:effectLst>
        </p:spPr>
      </p:pic>
      <p:cxnSp>
        <p:nvCxnSpPr>
          <p:cNvPr id="6" name="Straight Arrow Connector 5">
            <a:extLst>
              <a:ext uri="{FF2B5EF4-FFF2-40B4-BE49-F238E27FC236}">
                <a16:creationId xmlns:a16="http://schemas.microsoft.com/office/drawing/2014/main" id="{BBBFAB9A-5308-4BC9-954A-2050AD845C4A}"/>
              </a:ext>
            </a:extLst>
          </p:cNvPr>
          <p:cNvCxnSpPr/>
          <p:nvPr/>
        </p:nvCxnSpPr>
        <p:spPr>
          <a:xfrm flipH="1">
            <a:off x="2869324" y="3636579"/>
            <a:ext cx="1545021" cy="1418897"/>
          </a:xfrm>
          <a:prstGeom prst="straightConnector1">
            <a:avLst/>
          </a:prstGeom>
          <a:ln w="762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ECC31F7-87FE-4469-9BF0-70812C64A945}"/>
              </a:ext>
            </a:extLst>
          </p:cNvPr>
          <p:cNvCxnSpPr>
            <a:cxnSpLocks/>
          </p:cNvCxnSpPr>
          <p:nvPr/>
        </p:nvCxnSpPr>
        <p:spPr>
          <a:xfrm>
            <a:off x="8045670" y="4177862"/>
            <a:ext cx="1277006" cy="1035269"/>
          </a:xfrm>
          <a:prstGeom prst="straightConnector1">
            <a:avLst/>
          </a:prstGeom>
          <a:ln w="762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8FB7FB4-77BC-4FA4-BE63-7CE05CBA3F62}"/>
              </a:ext>
            </a:extLst>
          </p:cNvPr>
          <p:cNvSpPr/>
          <p:nvPr/>
        </p:nvSpPr>
        <p:spPr>
          <a:xfrm>
            <a:off x="1895031" y="5023835"/>
            <a:ext cx="4050661" cy="553998"/>
          </a:xfrm>
          <a:prstGeom prst="rect">
            <a:avLst/>
          </a:prstGeom>
          <a:noFill/>
        </p:spPr>
        <p:txBody>
          <a:bodyPr wrap="none" lIns="91440" tIns="45720" rIns="91440" bIns="45720">
            <a:spAutoFit/>
          </a:bodyPr>
          <a:lstStyle/>
          <a:p>
            <a:pPr algn="ctr"/>
            <a:r>
              <a:rPr lang="en-US" sz="3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Support Paragraph #1</a:t>
            </a:r>
          </a:p>
        </p:txBody>
      </p:sp>
      <p:sp>
        <p:nvSpPr>
          <p:cNvPr id="11" name="Rectangle 10">
            <a:extLst>
              <a:ext uri="{FF2B5EF4-FFF2-40B4-BE49-F238E27FC236}">
                <a16:creationId xmlns:a16="http://schemas.microsoft.com/office/drawing/2014/main" id="{DC6398D1-017E-4278-B1F6-3E6D93F97415}"/>
              </a:ext>
            </a:extLst>
          </p:cNvPr>
          <p:cNvSpPr/>
          <p:nvPr/>
        </p:nvSpPr>
        <p:spPr>
          <a:xfrm>
            <a:off x="7723017" y="5213131"/>
            <a:ext cx="4050661" cy="553998"/>
          </a:xfrm>
          <a:prstGeom prst="rect">
            <a:avLst/>
          </a:prstGeom>
          <a:noFill/>
        </p:spPr>
        <p:txBody>
          <a:bodyPr wrap="none" lIns="91440" tIns="45720" rIns="91440" bIns="45720">
            <a:spAutoFit/>
          </a:bodyPr>
          <a:lstStyle/>
          <a:p>
            <a:pPr algn="ctr"/>
            <a:r>
              <a:rPr lang="en-US" sz="3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Support Paragraph #2</a:t>
            </a:r>
          </a:p>
        </p:txBody>
      </p:sp>
    </p:spTree>
    <p:extLst>
      <p:ext uri="{BB962C8B-B14F-4D97-AF65-F5344CB8AC3E}">
        <p14:creationId xmlns:p14="http://schemas.microsoft.com/office/powerpoint/2010/main" val="2869471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37987C-C3A6-40AE-8B46-1300D7B1ECC5}"/>
              </a:ext>
            </a:extLst>
          </p:cNvPr>
          <p:cNvPicPr>
            <a:picLocks noChangeAspect="1"/>
          </p:cNvPicPr>
          <p:nvPr/>
        </p:nvPicPr>
        <p:blipFill>
          <a:blip r:embed="rId2"/>
          <a:stretch>
            <a:fillRect/>
          </a:stretch>
        </p:blipFill>
        <p:spPr>
          <a:xfrm>
            <a:off x="535534" y="323850"/>
            <a:ext cx="11268075" cy="6210300"/>
          </a:xfrm>
          <a:prstGeom prst="rect">
            <a:avLst/>
          </a:prstGeom>
        </p:spPr>
      </p:pic>
      <p:sp>
        <p:nvSpPr>
          <p:cNvPr id="11" name="Star: 7 Points 10">
            <a:extLst>
              <a:ext uri="{FF2B5EF4-FFF2-40B4-BE49-F238E27FC236}">
                <a16:creationId xmlns:a16="http://schemas.microsoft.com/office/drawing/2014/main" id="{494C1CA5-4D69-441E-9CC7-AAFA8F327C66}"/>
              </a:ext>
            </a:extLst>
          </p:cNvPr>
          <p:cNvSpPr/>
          <p:nvPr/>
        </p:nvSpPr>
        <p:spPr>
          <a:xfrm>
            <a:off x="-641624" y="2963917"/>
            <a:ext cx="2627586" cy="231227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br>
              <a:rPr lang="en-US" b="1" dirty="0"/>
            </a:br>
            <a:r>
              <a:rPr lang="en-US" b="1" dirty="0"/>
              <a:t>Repeat these steps for each piece of evidence.</a:t>
            </a:r>
          </a:p>
        </p:txBody>
      </p:sp>
      <p:cxnSp>
        <p:nvCxnSpPr>
          <p:cNvPr id="13" name="Straight Arrow Connector 12">
            <a:extLst>
              <a:ext uri="{FF2B5EF4-FFF2-40B4-BE49-F238E27FC236}">
                <a16:creationId xmlns:a16="http://schemas.microsoft.com/office/drawing/2014/main" id="{A0CB9594-2D65-45AD-90D3-81250383B0DB}"/>
              </a:ext>
            </a:extLst>
          </p:cNvPr>
          <p:cNvCxnSpPr/>
          <p:nvPr/>
        </p:nvCxnSpPr>
        <p:spPr>
          <a:xfrm flipV="1">
            <a:off x="1471448" y="3429000"/>
            <a:ext cx="514514" cy="260131"/>
          </a:xfrm>
          <a:prstGeom prst="straightConnector1">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B83E4DC-589A-4CED-9685-1685BCD937AA}"/>
              </a:ext>
            </a:extLst>
          </p:cNvPr>
          <p:cNvCxnSpPr>
            <a:cxnSpLocks/>
          </p:cNvCxnSpPr>
          <p:nvPr/>
        </p:nvCxnSpPr>
        <p:spPr>
          <a:xfrm flipV="1">
            <a:off x="1471448" y="4120055"/>
            <a:ext cx="630621" cy="1"/>
          </a:xfrm>
          <a:prstGeom prst="straightConnector1">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6529051-A8A0-44E6-BE88-77B019F3A191}"/>
              </a:ext>
            </a:extLst>
          </p:cNvPr>
          <p:cNvCxnSpPr>
            <a:cxnSpLocks/>
          </p:cNvCxnSpPr>
          <p:nvPr/>
        </p:nvCxnSpPr>
        <p:spPr>
          <a:xfrm>
            <a:off x="1350579" y="4618970"/>
            <a:ext cx="530773" cy="499568"/>
          </a:xfrm>
          <a:prstGeom prst="straightConnector1">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852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C16FF1A-20FC-4B82-AEE2-A74FAAFF85A0}"/>
              </a:ext>
            </a:extLst>
          </p:cNvPr>
          <p:cNvSpPr/>
          <p:nvPr/>
        </p:nvSpPr>
        <p:spPr>
          <a:xfrm>
            <a:off x="8274269" y="5458155"/>
            <a:ext cx="3762664" cy="151449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648EC23-E1DE-455C-B336-395DC4DBAF78}"/>
              </a:ext>
            </a:extLst>
          </p:cNvPr>
          <p:cNvSpPr>
            <a:spLocks noGrp="1"/>
          </p:cNvSpPr>
          <p:nvPr>
            <p:ph type="body" sz="half" idx="2"/>
          </p:nvPr>
        </p:nvSpPr>
        <p:spPr>
          <a:xfrm>
            <a:off x="294290" y="4711615"/>
            <a:ext cx="8737377" cy="1121626"/>
          </a:xfrm>
        </p:spPr>
        <p:txBody>
          <a:bodyPr>
            <a:normAutofit fontScale="85000" lnSpcReduction="20000"/>
          </a:bodyPr>
          <a:lstStyle/>
          <a:p>
            <a:r>
              <a:rPr lang="en-US" sz="3500" dirty="0"/>
              <a:t>Add in-text citations for each piece of evidence.</a:t>
            </a:r>
            <a:br>
              <a:rPr lang="en-US" sz="3500" dirty="0"/>
            </a:br>
            <a:r>
              <a:rPr lang="en-US" sz="3500" dirty="0"/>
              <a:t>These reference which source on your </a:t>
            </a:r>
            <a:r>
              <a:rPr lang="en-US" sz="3500" u="sng" dirty="0"/>
              <a:t>works cited</a:t>
            </a:r>
            <a:r>
              <a:rPr lang="en-US" sz="3500" dirty="0"/>
              <a:t> list you retrieved the information from.</a:t>
            </a:r>
          </a:p>
        </p:txBody>
      </p:sp>
      <p:pic>
        <p:nvPicPr>
          <p:cNvPr id="5" name="Picture 4">
            <a:extLst>
              <a:ext uri="{FF2B5EF4-FFF2-40B4-BE49-F238E27FC236}">
                <a16:creationId xmlns:a16="http://schemas.microsoft.com/office/drawing/2014/main" id="{6E1F4463-7977-449E-8FD5-6B65BBFF35EF}"/>
              </a:ext>
            </a:extLst>
          </p:cNvPr>
          <p:cNvPicPr>
            <a:picLocks noChangeAspect="1"/>
          </p:cNvPicPr>
          <p:nvPr/>
        </p:nvPicPr>
        <p:blipFill>
          <a:blip r:embed="rId2"/>
          <a:stretch>
            <a:fillRect/>
          </a:stretch>
        </p:blipFill>
        <p:spPr>
          <a:xfrm>
            <a:off x="1798582" y="116574"/>
            <a:ext cx="7523559" cy="4381853"/>
          </a:xfrm>
          <a:prstGeom prst="rect">
            <a:avLst/>
          </a:prstGeom>
        </p:spPr>
      </p:pic>
      <p:cxnSp>
        <p:nvCxnSpPr>
          <p:cNvPr id="8" name="Straight Connector 7">
            <a:extLst>
              <a:ext uri="{FF2B5EF4-FFF2-40B4-BE49-F238E27FC236}">
                <a16:creationId xmlns:a16="http://schemas.microsoft.com/office/drawing/2014/main" id="{3258C3CA-0299-4026-8D42-B1AB910EB4E2}"/>
              </a:ext>
            </a:extLst>
          </p:cNvPr>
          <p:cNvCxnSpPr/>
          <p:nvPr/>
        </p:nvCxnSpPr>
        <p:spPr>
          <a:xfrm>
            <a:off x="4603531" y="1271752"/>
            <a:ext cx="99848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3469EAB-3945-474E-9579-C5C9B2D926CE}"/>
              </a:ext>
            </a:extLst>
          </p:cNvPr>
          <p:cNvCxnSpPr>
            <a:cxnSpLocks/>
          </p:cNvCxnSpPr>
          <p:nvPr/>
        </p:nvCxnSpPr>
        <p:spPr>
          <a:xfrm>
            <a:off x="5360276" y="2049517"/>
            <a:ext cx="85133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B7FB118-1190-4B21-AF09-68FF6787B61A}"/>
              </a:ext>
            </a:extLst>
          </p:cNvPr>
          <p:cNvCxnSpPr>
            <a:cxnSpLocks/>
          </p:cNvCxnSpPr>
          <p:nvPr/>
        </p:nvCxnSpPr>
        <p:spPr>
          <a:xfrm>
            <a:off x="6679324" y="2864070"/>
            <a:ext cx="54128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B8AD392-8892-4C39-90D9-F0072C52CC7A}"/>
              </a:ext>
            </a:extLst>
          </p:cNvPr>
          <p:cNvCxnSpPr>
            <a:cxnSpLocks/>
          </p:cNvCxnSpPr>
          <p:nvPr/>
        </p:nvCxnSpPr>
        <p:spPr>
          <a:xfrm>
            <a:off x="8140262" y="3652345"/>
            <a:ext cx="457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2F740E7-7D4B-4BE8-B2CA-EEC9127D3C5C}"/>
              </a:ext>
            </a:extLst>
          </p:cNvPr>
          <p:cNvCxnSpPr>
            <a:cxnSpLocks/>
          </p:cNvCxnSpPr>
          <p:nvPr/>
        </p:nvCxnSpPr>
        <p:spPr>
          <a:xfrm>
            <a:off x="6458607" y="4419600"/>
            <a:ext cx="44669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0" name="Picture 19" descr="A close up of a logo&#10;&#10;Description generated with very high confidence">
            <a:extLst>
              <a:ext uri="{FF2B5EF4-FFF2-40B4-BE49-F238E27FC236}">
                <a16:creationId xmlns:a16="http://schemas.microsoft.com/office/drawing/2014/main" id="{376C2024-BB63-4D95-95C5-467237BB6D82}"/>
              </a:ext>
            </a:extLst>
          </p:cNvPr>
          <p:cNvPicPr>
            <a:picLocks noChangeAspect="1"/>
          </p:cNvPicPr>
          <p:nvPr/>
        </p:nvPicPr>
        <p:blipFill>
          <a:blip r:embed="rId3"/>
          <a:stretch>
            <a:fillRect/>
          </a:stretch>
        </p:blipFill>
        <p:spPr>
          <a:xfrm>
            <a:off x="8274269" y="5458155"/>
            <a:ext cx="3762664" cy="1514498"/>
          </a:xfrm>
          <a:prstGeom prst="rect">
            <a:avLst/>
          </a:prstGeom>
        </p:spPr>
      </p:pic>
      <p:cxnSp>
        <p:nvCxnSpPr>
          <p:cNvPr id="24" name="Straight Arrow Connector 23">
            <a:extLst>
              <a:ext uri="{FF2B5EF4-FFF2-40B4-BE49-F238E27FC236}">
                <a16:creationId xmlns:a16="http://schemas.microsoft.com/office/drawing/2014/main" id="{AF5648AC-7A6E-4542-9271-5EE2F2B120F4}"/>
              </a:ext>
            </a:extLst>
          </p:cNvPr>
          <p:cNvCxnSpPr/>
          <p:nvPr/>
        </p:nvCxnSpPr>
        <p:spPr>
          <a:xfrm>
            <a:off x="987972" y="5749159"/>
            <a:ext cx="7152290" cy="4662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22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CABA4-FC1D-41C3-A854-F6A838EF1522}"/>
              </a:ext>
            </a:extLst>
          </p:cNvPr>
          <p:cNvSpPr>
            <a:spLocks noGrp="1"/>
          </p:cNvSpPr>
          <p:nvPr>
            <p:ph type="title"/>
          </p:nvPr>
        </p:nvSpPr>
        <p:spPr>
          <a:xfrm>
            <a:off x="680322" y="609597"/>
            <a:ext cx="9462161" cy="3592750"/>
          </a:xfrm>
        </p:spPr>
        <p:txBody>
          <a:bodyPr>
            <a:normAutofit fontScale="90000"/>
          </a:bodyPr>
          <a:lstStyle/>
          <a:p>
            <a:r>
              <a:rPr lang="en-US" dirty="0"/>
              <a:t>A report published in </a:t>
            </a:r>
            <a:r>
              <a:rPr lang="en-US" i="1" dirty="0"/>
              <a:t>The American Psychology Journal</a:t>
            </a:r>
            <a:r>
              <a:rPr lang="en-US" dirty="0"/>
              <a:t> in 2016 stated, “…”</a:t>
            </a:r>
            <a:br>
              <a:rPr lang="en-US" dirty="0"/>
            </a:br>
            <a:br>
              <a:rPr lang="en-US" dirty="0"/>
            </a:br>
            <a:r>
              <a:rPr lang="en-US" dirty="0"/>
              <a:t>In an article on the issue, Eleanor Geisel, renowned journalist for </a:t>
            </a:r>
            <a:r>
              <a:rPr lang="en-US" i="1" dirty="0"/>
              <a:t>The Daily Times</a:t>
            </a:r>
            <a:r>
              <a:rPr lang="en-US" dirty="0"/>
              <a:t>, reported that, “…”</a:t>
            </a:r>
            <a:br>
              <a:rPr lang="en-US" dirty="0"/>
            </a:br>
            <a:br>
              <a:rPr lang="en-US" dirty="0"/>
            </a:br>
            <a:r>
              <a:rPr lang="en-US" dirty="0"/>
              <a:t>According to statistics collected in the 2010 national census, “…”</a:t>
            </a:r>
            <a:br>
              <a:rPr lang="en-US" dirty="0"/>
            </a:br>
            <a:br>
              <a:rPr lang="en-US" dirty="0"/>
            </a:br>
            <a:r>
              <a:rPr lang="en-US" dirty="0"/>
              <a:t>As depicted in </a:t>
            </a:r>
            <a:r>
              <a:rPr lang="en-US" i="1" dirty="0"/>
              <a:t>Table 2</a:t>
            </a:r>
            <a:r>
              <a:rPr lang="en-US" dirty="0"/>
              <a:t>, …</a:t>
            </a:r>
          </a:p>
        </p:txBody>
      </p:sp>
      <p:sp>
        <p:nvSpPr>
          <p:cNvPr id="3" name="Text Placeholder 2">
            <a:extLst>
              <a:ext uri="{FF2B5EF4-FFF2-40B4-BE49-F238E27FC236}">
                <a16:creationId xmlns:a16="http://schemas.microsoft.com/office/drawing/2014/main" id="{F648EC23-E1DE-455C-B336-395DC4DBAF78}"/>
              </a:ext>
            </a:extLst>
          </p:cNvPr>
          <p:cNvSpPr>
            <a:spLocks noGrp="1"/>
          </p:cNvSpPr>
          <p:nvPr>
            <p:ph type="body" sz="half" idx="2"/>
          </p:nvPr>
        </p:nvSpPr>
        <p:spPr>
          <a:xfrm>
            <a:off x="604472" y="4701104"/>
            <a:ext cx="9613859" cy="1090789"/>
          </a:xfrm>
        </p:spPr>
        <p:txBody>
          <a:bodyPr>
            <a:normAutofit fontScale="85000" lnSpcReduction="20000"/>
          </a:bodyPr>
          <a:lstStyle/>
          <a:p>
            <a:r>
              <a:rPr lang="en-US" sz="3500" dirty="0">
                <a:solidFill>
                  <a:srgbClr val="FCF600"/>
                </a:solidFill>
              </a:rPr>
              <a:t>The first time you reference one of your sources in a paper, be sure to identify the source it came from by introducing it in your sentence.</a:t>
            </a:r>
          </a:p>
        </p:txBody>
      </p:sp>
      <p:pic>
        <p:nvPicPr>
          <p:cNvPr id="7" name="Picture 6" descr="A close up of a logo&#10;&#10;Description generated with very high confidence">
            <a:extLst>
              <a:ext uri="{FF2B5EF4-FFF2-40B4-BE49-F238E27FC236}">
                <a16:creationId xmlns:a16="http://schemas.microsoft.com/office/drawing/2014/main" id="{F0411232-198A-4AC8-B39B-C9BEA11BEF0E}"/>
              </a:ext>
            </a:extLst>
          </p:cNvPr>
          <p:cNvPicPr>
            <a:picLocks noChangeAspect="1"/>
          </p:cNvPicPr>
          <p:nvPr/>
        </p:nvPicPr>
        <p:blipFill>
          <a:blip r:embed="rId2"/>
          <a:stretch>
            <a:fillRect/>
          </a:stretch>
        </p:blipFill>
        <p:spPr>
          <a:xfrm>
            <a:off x="9638884" y="1954687"/>
            <a:ext cx="2247660" cy="2247660"/>
          </a:xfrm>
          <a:prstGeom prst="rect">
            <a:avLst/>
          </a:prstGeom>
        </p:spPr>
      </p:pic>
    </p:spTree>
    <p:extLst>
      <p:ext uri="{BB962C8B-B14F-4D97-AF65-F5344CB8AC3E}">
        <p14:creationId xmlns:p14="http://schemas.microsoft.com/office/powerpoint/2010/main" val="2619151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7208-D930-42A2-8A34-FE3CF4866CC8}"/>
              </a:ext>
            </a:extLst>
          </p:cNvPr>
          <p:cNvSpPr>
            <a:spLocks noGrp="1"/>
          </p:cNvSpPr>
          <p:nvPr>
            <p:ph type="title"/>
          </p:nvPr>
        </p:nvSpPr>
        <p:spPr/>
        <p:txBody>
          <a:bodyPr/>
          <a:lstStyle/>
          <a:p>
            <a:r>
              <a:rPr lang="en-US" dirty="0"/>
              <a:t>The Body of Your Argument</a:t>
            </a:r>
          </a:p>
        </p:txBody>
      </p:sp>
      <p:pic>
        <p:nvPicPr>
          <p:cNvPr id="8" name="Picture 7">
            <a:extLst>
              <a:ext uri="{FF2B5EF4-FFF2-40B4-BE49-F238E27FC236}">
                <a16:creationId xmlns:a16="http://schemas.microsoft.com/office/drawing/2014/main" id="{85F74754-E857-42C4-BA45-C44F25545882}"/>
              </a:ext>
            </a:extLst>
          </p:cNvPr>
          <p:cNvPicPr>
            <a:picLocks noChangeAspect="1"/>
          </p:cNvPicPr>
          <p:nvPr/>
        </p:nvPicPr>
        <p:blipFill>
          <a:blip r:embed="rId2"/>
          <a:stretch>
            <a:fillRect/>
          </a:stretch>
        </p:blipFill>
        <p:spPr>
          <a:xfrm>
            <a:off x="680321" y="2162667"/>
            <a:ext cx="11134725" cy="4067175"/>
          </a:xfrm>
          <a:prstGeom prst="rect">
            <a:avLst/>
          </a:prstGeom>
        </p:spPr>
      </p:pic>
      <p:pic>
        <p:nvPicPr>
          <p:cNvPr id="11" name="Picture 10">
            <a:extLst>
              <a:ext uri="{FF2B5EF4-FFF2-40B4-BE49-F238E27FC236}">
                <a16:creationId xmlns:a16="http://schemas.microsoft.com/office/drawing/2014/main" id="{558B1863-C788-44E4-BA1B-A41474C115D5}"/>
              </a:ext>
            </a:extLst>
          </p:cNvPr>
          <p:cNvPicPr>
            <a:picLocks noChangeAspect="1"/>
          </p:cNvPicPr>
          <p:nvPr/>
        </p:nvPicPr>
        <p:blipFill>
          <a:blip r:embed="rId3"/>
          <a:stretch>
            <a:fillRect/>
          </a:stretch>
        </p:blipFill>
        <p:spPr>
          <a:xfrm>
            <a:off x="8323641" y="882869"/>
            <a:ext cx="3491406" cy="2947762"/>
          </a:xfrm>
          <a:prstGeom prst="rect">
            <a:avLst/>
          </a:prstGeom>
        </p:spPr>
      </p:pic>
    </p:spTree>
    <p:extLst>
      <p:ext uri="{BB962C8B-B14F-4D97-AF65-F5344CB8AC3E}">
        <p14:creationId xmlns:p14="http://schemas.microsoft.com/office/powerpoint/2010/main" val="1092342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7" name="Picture 16" descr="A fire burning in a dark room&#10;&#10;Description generated with very high confidence">
            <a:extLst>
              <a:ext uri="{FF2B5EF4-FFF2-40B4-BE49-F238E27FC236}">
                <a16:creationId xmlns:a16="http://schemas.microsoft.com/office/drawing/2014/main" id="{EF528699-59C4-44EA-8822-3A1D95BDFFC9}"/>
              </a:ext>
            </a:extLst>
          </p:cNvPr>
          <p:cNvPicPr>
            <a:picLocks noChangeAspect="1"/>
          </p:cNvPicPr>
          <p:nvPr/>
        </p:nvPicPr>
        <p:blipFill rotWithShape="1">
          <a:blip r:embed="rId2">
            <a:duotone>
              <a:schemeClr val="bg2">
                <a:shade val="45000"/>
                <a:satMod val="135000"/>
              </a:schemeClr>
              <a:prstClr val="white"/>
            </a:duotone>
            <a:alphaModFix amt="35000"/>
            <a:extLst/>
          </a:blip>
          <a:srcRect t="30803" b="10756"/>
          <a:stretch/>
        </p:blipFill>
        <p:spPr>
          <a:xfrm>
            <a:off x="20" y="10"/>
            <a:ext cx="12191980" cy="6857991"/>
          </a:xfrm>
          <a:prstGeom prst="rect">
            <a:avLst/>
          </a:prstGeom>
        </p:spPr>
      </p:pic>
      <p:pic>
        <p:nvPicPr>
          <p:cNvPr id="22" name="Picture 21" descr="A close up of a logo&#10;&#10;Description generated with very high confidence">
            <a:extLst>
              <a:ext uri="{FF2B5EF4-FFF2-40B4-BE49-F238E27FC236}">
                <a16:creationId xmlns:a16="http://schemas.microsoft.com/office/drawing/2014/main" id="{77D5503D-6960-4ECB-BB5B-84ECD04ECB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4" name="Rectangle 23">
            <a:extLst>
              <a:ext uri="{FF2B5EF4-FFF2-40B4-BE49-F238E27FC236}">
                <a16:creationId xmlns:a16="http://schemas.microsoft.com/office/drawing/2014/main" id="{D73C08AB-00A3-431D-B3FB-7404FBD9F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descr="A picture containing object&#10;&#10;Description generated with high confidence">
            <a:extLst>
              <a:ext uri="{FF2B5EF4-FFF2-40B4-BE49-F238E27FC236}">
                <a16:creationId xmlns:a16="http://schemas.microsoft.com/office/drawing/2014/main" id="{253C6E2F-03EF-4200-B5AD-B078CA99D004}"/>
              </a:ext>
            </a:extLst>
          </p:cNvPr>
          <p:cNvPicPr>
            <a:picLocks noChangeAspect="1"/>
          </p:cNvPicPr>
          <p:nvPr/>
        </p:nvPicPr>
        <p:blipFill>
          <a:blip r:embed="rId4"/>
          <a:stretch>
            <a:fillRect/>
          </a:stretch>
        </p:blipFill>
        <p:spPr>
          <a:xfrm>
            <a:off x="329345" y="693491"/>
            <a:ext cx="10158730" cy="3936508"/>
          </a:xfrm>
          <a:prstGeom prst="rect">
            <a:avLst/>
          </a:prstGeom>
        </p:spPr>
      </p:pic>
      <p:sp>
        <p:nvSpPr>
          <p:cNvPr id="18" name="Rectangle 17">
            <a:extLst>
              <a:ext uri="{FF2B5EF4-FFF2-40B4-BE49-F238E27FC236}">
                <a16:creationId xmlns:a16="http://schemas.microsoft.com/office/drawing/2014/main" id="{0072A3BA-B764-45B5-8E83-3EEB6BF7364F}"/>
              </a:ext>
            </a:extLst>
          </p:cNvPr>
          <p:cNvSpPr/>
          <p:nvPr/>
        </p:nvSpPr>
        <p:spPr>
          <a:xfrm>
            <a:off x="329345" y="508869"/>
            <a:ext cx="9201557" cy="784830"/>
          </a:xfrm>
          <a:prstGeom prst="rect">
            <a:avLst/>
          </a:prstGeom>
          <a:noFill/>
        </p:spPr>
        <p:txBody>
          <a:bodyPr wrap="none" lIns="91440" tIns="45720" rIns="91440" bIns="45720">
            <a:spAutoFit/>
          </a:bodyPr>
          <a:lstStyle/>
          <a:p>
            <a:pPr algn="ctr"/>
            <a:r>
              <a:rPr lang="en-US" sz="4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Now your reader should be really</a:t>
            </a:r>
          </a:p>
        </p:txBody>
      </p:sp>
      <p:pic>
        <p:nvPicPr>
          <p:cNvPr id="23" name="Picture 22">
            <a:extLst>
              <a:ext uri="{FF2B5EF4-FFF2-40B4-BE49-F238E27FC236}">
                <a16:creationId xmlns:a16="http://schemas.microsoft.com/office/drawing/2014/main" id="{7AC1A9EC-DBCF-4C97-8E06-0688951847CC}"/>
              </a:ext>
            </a:extLst>
          </p:cNvPr>
          <p:cNvPicPr>
            <a:picLocks noChangeAspect="1"/>
          </p:cNvPicPr>
          <p:nvPr/>
        </p:nvPicPr>
        <p:blipFill>
          <a:blip r:embed="rId5"/>
          <a:stretch>
            <a:fillRect/>
          </a:stretch>
        </p:blipFill>
        <p:spPr>
          <a:xfrm>
            <a:off x="10488075" y="5162390"/>
            <a:ext cx="1460210" cy="1458577"/>
          </a:xfrm>
          <a:prstGeom prst="rect">
            <a:avLst/>
          </a:prstGeom>
        </p:spPr>
      </p:pic>
      <p:sp>
        <p:nvSpPr>
          <p:cNvPr id="25" name="Rectangle 24">
            <a:extLst>
              <a:ext uri="{FF2B5EF4-FFF2-40B4-BE49-F238E27FC236}">
                <a16:creationId xmlns:a16="http://schemas.microsoft.com/office/drawing/2014/main" id="{33625C73-9572-4452-BB98-5EA5A26CA25E}"/>
              </a:ext>
            </a:extLst>
          </p:cNvPr>
          <p:cNvSpPr/>
          <p:nvPr/>
        </p:nvSpPr>
        <p:spPr>
          <a:xfrm>
            <a:off x="368354" y="3891335"/>
            <a:ext cx="9751387" cy="1477328"/>
          </a:xfrm>
          <a:prstGeom prst="rect">
            <a:avLst/>
          </a:prstGeom>
          <a:noFill/>
        </p:spPr>
        <p:txBody>
          <a:bodyPr wrap="none" lIns="91440" tIns="45720" rIns="91440" bIns="45720">
            <a:spAutoFit/>
          </a:bodyPr>
          <a:lstStyle/>
          <a:p>
            <a:pPr algn="ctr"/>
            <a:r>
              <a:rPr lang="en-US" sz="4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You should probably cool things</a:t>
            </a:r>
          </a:p>
          <a:p>
            <a:pPr algn="ctr"/>
            <a:r>
              <a:rPr lang="en-US" sz="4500" b="1" dirty="0">
                <a:ln w="9525">
                  <a:solidFill>
                    <a:schemeClr val="bg1"/>
                  </a:solidFill>
                  <a:prstDash val="solid"/>
                </a:ln>
                <a:effectLst>
                  <a:outerShdw blurRad="12700" dist="38100" dir="2700000" algn="tl" rotWithShape="0">
                    <a:schemeClr val="bg1">
                      <a:lumMod val="50000"/>
                    </a:schemeClr>
                  </a:outerShdw>
                </a:effectLst>
              </a:rPr>
              <a:t>down a bit before you leave them…</a:t>
            </a:r>
            <a:endParaRPr lang="en-US" sz="4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526109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60000"/>
                <a:lumOff val="40000"/>
              </a:schemeClr>
            </a:gs>
            <a:gs pos="50000">
              <a:srgbClr val="0070C0"/>
            </a:gs>
            <a:gs pos="100000">
              <a:srgbClr val="002060"/>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01E7-B99A-45A6-8D83-95779F8EC7FF}"/>
              </a:ext>
            </a:extLst>
          </p:cNvPr>
          <p:cNvSpPr>
            <a:spLocks noGrp="1"/>
          </p:cNvSpPr>
          <p:nvPr>
            <p:ph type="title"/>
          </p:nvPr>
        </p:nvSpPr>
        <p:spPr/>
        <p:txBody>
          <a:bodyPr/>
          <a:lstStyle/>
          <a:p>
            <a:r>
              <a:rPr lang="en-US" dirty="0"/>
              <a:t>End with a COOL Conclusion!</a:t>
            </a:r>
          </a:p>
        </p:txBody>
      </p:sp>
      <p:sp>
        <p:nvSpPr>
          <p:cNvPr id="4" name="Content Placeholder 6">
            <a:extLst>
              <a:ext uri="{FF2B5EF4-FFF2-40B4-BE49-F238E27FC236}">
                <a16:creationId xmlns:a16="http://schemas.microsoft.com/office/drawing/2014/main" id="{9FD20787-4659-4616-AA7D-A77FCDFD5649}"/>
              </a:ext>
            </a:extLst>
          </p:cNvPr>
          <p:cNvSpPr>
            <a:spLocks noGrp="1"/>
          </p:cNvSpPr>
          <p:nvPr>
            <p:ph idx="1"/>
          </p:nvPr>
        </p:nvSpPr>
        <p:spPr>
          <a:xfrm>
            <a:off x="168165" y="1949668"/>
            <a:ext cx="11571890" cy="4508938"/>
          </a:xfrm>
        </p:spPr>
        <p:txBody>
          <a:bodyPr>
            <a:noAutofit/>
          </a:bodyPr>
          <a:lstStyle/>
          <a:p>
            <a:r>
              <a:rPr lang="en-US" sz="6000" dirty="0"/>
              <a:t> </a:t>
            </a:r>
            <a:r>
              <a:rPr lang="en-US" sz="5500" dirty="0"/>
              <a:t>C-</a:t>
            </a:r>
            <a:r>
              <a:rPr lang="en-US" sz="5500" dirty="0" err="1"/>
              <a:t>ircle</a:t>
            </a:r>
            <a:r>
              <a:rPr lang="en-US" sz="5500" dirty="0"/>
              <a:t> back to the intro</a:t>
            </a:r>
            <a:endParaRPr lang="en-US" sz="5100" dirty="0"/>
          </a:p>
          <a:p>
            <a:pPr marL="0" indent="0">
              <a:buNone/>
            </a:pPr>
            <a:r>
              <a:rPr lang="en-US" sz="5100" dirty="0"/>
              <a:t>Is it effective/appropriate</a:t>
            </a:r>
          </a:p>
          <a:p>
            <a:pPr marL="0" indent="0">
              <a:buNone/>
            </a:pPr>
            <a:r>
              <a:rPr lang="en-US" sz="5100" dirty="0"/>
              <a:t>to connect back to your</a:t>
            </a:r>
            <a:br>
              <a:rPr lang="en-US" sz="5100" dirty="0"/>
            </a:br>
            <a:r>
              <a:rPr lang="en-US" sz="5100" dirty="0"/>
              <a:t>hook?</a:t>
            </a:r>
          </a:p>
          <a:p>
            <a:r>
              <a:rPr lang="en-US" sz="5100" dirty="0">
                <a:solidFill>
                  <a:srgbClr val="002060"/>
                </a:solidFill>
              </a:rPr>
              <a:t>RESTATE YOUR THESIS IN</a:t>
            </a:r>
            <a:br>
              <a:rPr lang="en-US" sz="5100" dirty="0">
                <a:solidFill>
                  <a:srgbClr val="002060"/>
                </a:solidFill>
              </a:rPr>
            </a:br>
            <a:r>
              <a:rPr lang="en-US" sz="5100" dirty="0">
                <a:solidFill>
                  <a:srgbClr val="002060"/>
                </a:solidFill>
              </a:rPr>
              <a:t>A NEW WAY!</a:t>
            </a:r>
            <a:endParaRPr lang="en-US" sz="5500" dirty="0">
              <a:solidFill>
                <a:srgbClr val="002060"/>
              </a:solidFill>
            </a:endParaRPr>
          </a:p>
        </p:txBody>
      </p:sp>
      <p:pic>
        <p:nvPicPr>
          <p:cNvPr id="6" name="Picture 5">
            <a:extLst>
              <a:ext uri="{FF2B5EF4-FFF2-40B4-BE49-F238E27FC236}">
                <a16:creationId xmlns:a16="http://schemas.microsoft.com/office/drawing/2014/main" id="{B3DAF91D-A76E-4628-BFB3-8FC415D0EE89}"/>
              </a:ext>
            </a:extLst>
          </p:cNvPr>
          <p:cNvPicPr>
            <a:picLocks noChangeAspect="1"/>
          </p:cNvPicPr>
          <p:nvPr/>
        </p:nvPicPr>
        <p:blipFill>
          <a:blip r:embed="rId2"/>
          <a:stretch>
            <a:fillRect/>
          </a:stretch>
        </p:blipFill>
        <p:spPr>
          <a:xfrm>
            <a:off x="8086851" y="2501462"/>
            <a:ext cx="3789838" cy="3957144"/>
          </a:xfrm>
          <a:prstGeom prst="rect">
            <a:avLst/>
          </a:prstGeom>
        </p:spPr>
      </p:pic>
    </p:spTree>
    <p:extLst>
      <p:ext uri="{BB962C8B-B14F-4D97-AF65-F5344CB8AC3E}">
        <p14:creationId xmlns:p14="http://schemas.microsoft.com/office/powerpoint/2010/main" val="98529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ECAD23-900F-4F1B-A441-6A68749F88D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building&#10;&#10;Description generated with very high confidence">
            <a:extLst>
              <a:ext uri="{FF2B5EF4-FFF2-40B4-BE49-F238E27FC236}">
                <a16:creationId xmlns:a16="http://schemas.microsoft.com/office/drawing/2014/main" id="{57943801-CAEC-4F98-9332-2A4D9128463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8A233090-6C39-4F59-8A0F-86F011A7EE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4DCAA0-4BF1-4FB9-97BA-D6BA630419A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descr="A close up of a logo&#10;&#10;Description generated with very high confidence">
            <a:extLst>
              <a:ext uri="{FF2B5EF4-FFF2-40B4-BE49-F238E27FC236}">
                <a16:creationId xmlns:a16="http://schemas.microsoft.com/office/drawing/2014/main" id="{9BC2FEA5-B399-458A-8393-E06CE40DB89C}"/>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pic>
        <p:nvPicPr>
          <p:cNvPr id="5" name="Picture 4" descr="A close up of a logo&#10;&#10;Description generated with very high confidence">
            <a:extLst>
              <a:ext uri="{FF2B5EF4-FFF2-40B4-BE49-F238E27FC236}">
                <a16:creationId xmlns:a16="http://schemas.microsoft.com/office/drawing/2014/main" id="{630F7A98-76E0-4689-B86A-87FF79E44905}"/>
              </a:ext>
            </a:extLst>
          </p:cNvPr>
          <p:cNvPicPr>
            <a:picLocks noChangeAspect="1"/>
          </p:cNvPicPr>
          <p:nvPr/>
        </p:nvPicPr>
        <p:blipFill>
          <a:blip r:embed="rId4"/>
          <a:stretch>
            <a:fillRect/>
          </a:stretch>
        </p:blipFill>
        <p:spPr>
          <a:xfrm>
            <a:off x="8353189" y="805188"/>
            <a:ext cx="3358478" cy="5247622"/>
          </a:xfrm>
          <a:prstGeom prst="rect">
            <a:avLst/>
          </a:prstGeom>
          <a:ln>
            <a:noFill/>
          </a:ln>
          <a:effectLst>
            <a:outerShdw blurRad="76200" dist="63500" dir="5040000" algn="tl" rotWithShape="0">
              <a:srgbClr val="000000">
                <a:alpha val="41000"/>
              </a:srgbClr>
            </a:outerShdw>
          </a:effectLst>
        </p:spPr>
      </p:pic>
      <p:sp>
        <p:nvSpPr>
          <p:cNvPr id="2" name="Title 1">
            <a:extLst>
              <a:ext uri="{FF2B5EF4-FFF2-40B4-BE49-F238E27FC236}">
                <a16:creationId xmlns:a16="http://schemas.microsoft.com/office/drawing/2014/main" id="{3E1B7AC8-3FE1-4872-AE62-9456C4E12A1E}"/>
              </a:ext>
            </a:extLst>
          </p:cNvPr>
          <p:cNvSpPr>
            <a:spLocks noGrp="1"/>
          </p:cNvSpPr>
          <p:nvPr>
            <p:ph type="title"/>
          </p:nvPr>
        </p:nvSpPr>
        <p:spPr>
          <a:xfrm>
            <a:off x="680321" y="753228"/>
            <a:ext cx="7087552" cy="1080938"/>
          </a:xfrm>
        </p:spPr>
        <p:txBody>
          <a:bodyPr>
            <a:normAutofit/>
          </a:bodyPr>
          <a:lstStyle/>
          <a:p>
            <a:r>
              <a:rPr lang="en-US" b="1" dirty="0"/>
              <a:t>Components of a Solid Argument</a:t>
            </a:r>
          </a:p>
        </p:txBody>
      </p:sp>
      <p:sp>
        <p:nvSpPr>
          <p:cNvPr id="3" name="Content Placeholder 2">
            <a:extLst>
              <a:ext uri="{FF2B5EF4-FFF2-40B4-BE49-F238E27FC236}">
                <a16:creationId xmlns:a16="http://schemas.microsoft.com/office/drawing/2014/main" id="{FFC3ACA2-915C-49C5-BD73-F8E3EA34D296}"/>
              </a:ext>
            </a:extLst>
          </p:cNvPr>
          <p:cNvSpPr>
            <a:spLocks noGrp="1"/>
          </p:cNvSpPr>
          <p:nvPr>
            <p:ph idx="1"/>
          </p:nvPr>
        </p:nvSpPr>
        <p:spPr>
          <a:xfrm>
            <a:off x="190718" y="2291404"/>
            <a:ext cx="7628383" cy="4160196"/>
          </a:xfrm>
        </p:spPr>
        <p:txBody>
          <a:bodyPr>
            <a:normAutofit lnSpcReduction="10000"/>
          </a:bodyPr>
          <a:lstStyle/>
          <a:p>
            <a:pPr>
              <a:buFont typeface="Wingdings" panose="05000000000000000000" pitchFamily="2" charset="2"/>
              <a:buChar char="q"/>
            </a:pPr>
            <a:r>
              <a:rPr lang="en-US" sz="2000" b="1" u="sng" dirty="0"/>
              <a:t> </a:t>
            </a:r>
            <a:r>
              <a:rPr lang="en-US" sz="2500" b="1" u="sng" dirty="0"/>
              <a:t>The Question-</a:t>
            </a:r>
            <a:br>
              <a:rPr lang="en-US" sz="2500" b="1" u="sng" dirty="0"/>
            </a:br>
            <a:r>
              <a:rPr lang="en-US" sz="2500" dirty="0"/>
              <a:t>What do you want to research/discover?</a:t>
            </a:r>
          </a:p>
          <a:p>
            <a:pPr>
              <a:buFont typeface="Wingdings" panose="05000000000000000000" pitchFamily="2" charset="2"/>
              <a:buChar char="q"/>
            </a:pPr>
            <a:r>
              <a:rPr lang="en-US" sz="2500" dirty="0"/>
              <a:t> </a:t>
            </a:r>
            <a:r>
              <a:rPr lang="en-US" sz="2500" b="1" u="sng" dirty="0"/>
              <a:t>The Claim-</a:t>
            </a:r>
            <a:br>
              <a:rPr lang="en-US" sz="2500" b="1" u="sng" dirty="0"/>
            </a:br>
            <a:r>
              <a:rPr lang="en-US" sz="2500" dirty="0"/>
              <a:t>Answer to the question</a:t>
            </a:r>
            <a:br>
              <a:rPr lang="en-US" sz="2500" dirty="0"/>
            </a:br>
            <a:r>
              <a:rPr lang="en-US" sz="2500" dirty="0"/>
              <a:t>“What do I think?”</a:t>
            </a:r>
          </a:p>
          <a:p>
            <a:pPr>
              <a:buFont typeface="Wingdings" panose="05000000000000000000" pitchFamily="2" charset="2"/>
              <a:buChar char="q"/>
            </a:pPr>
            <a:r>
              <a:rPr lang="en-US" sz="2500" dirty="0"/>
              <a:t> </a:t>
            </a:r>
            <a:r>
              <a:rPr lang="en-US" sz="2500" b="1" u="sng" dirty="0"/>
              <a:t>The Reasons-</a:t>
            </a:r>
            <a:br>
              <a:rPr lang="en-US" sz="2500" b="1" u="sng" dirty="0"/>
            </a:br>
            <a:r>
              <a:rPr lang="en-US" sz="2500" dirty="0"/>
              <a:t>Justify the answer to the question</a:t>
            </a:r>
            <a:br>
              <a:rPr lang="en-US" sz="2500" dirty="0"/>
            </a:br>
            <a:r>
              <a:rPr lang="en-US" sz="2500" dirty="0"/>
              <a:t>“Why do I think this?”</a:t>
            </a:r>
          </a:p>
          <a:p>
            <a:pPr>
              <a:buFont typeface="Wingdings" panose="05000000000000000000" pitchFamily="2" charset="2"/>
              <a:buChar char="q"/>
            </a:pPr>
            <a:r>
              <a:rPr lang="en-US" sz="2500" dirty="0"/>
              <a:t> </a:t>
            </a:r>
            <a:r>
              <a:rPr lang="en-US" sz="2500" b="1" u="sng" dirty="0"/>
              <a:t>The Evidence-</a:t>
            </a:r>
            <a:br>
              <a:rPr lang="en-US" sz="2500" b="1" u="sng" dirty="0"/>
            </a:br>
            <a:r>
              <a:rPr lang="en-US" sz="2500" dirty="0"/>
              <a:t>Supports the reasons</a:t>
            </a:r>
            <a:br>
              <a:rPr lang="en-US" sz="2500" dirty="0"/>
            </a:br>
            <a:r>
              <a:rPr lang="en-US" sz="2500" dirty="0"/>
              <a:t>“How do I know this?”</a:t>
            </a:r>
          </a:p>
        </p:txBody>
      </p:sp>
    </p:spTree>
    <p:extLst>
      <p:ext uri="{BB962C8B-B14F-4D97-AF65-F5344CB8AC3E}">
        <p14:creationId xmlns:p14="http://schemas.microsoft.com/office/powerpoint/2010/main" val="1708530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60000"/>
                <a:lumOff val="40000"/>
              </a:schemeClr>
            </a:gs>
            <a:gs pos="50000">
              <a:srgbClr val="0070C0"/>
            </a:gs>
            <a:gs pos="100000">
              <a:srgbClr val="002060"/>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01E7-B99A-45A6-8D83-95779F8EC7FF}"/>
              </a:ext>
            </a:extLst>
          </p:cNvPr>
          <p:cNvSpPr>
            <a:spLocks noGrp="1"/>
          </p:cNvSpPr>
          <p:nvPr>
            <p:ph type="title"/>
          </p:nvPr>
        </p:nvSpPr>
        <p:spPr/>
        <p:txBody>
          <a:bodyPr/>
          <a:lstStyle/>
          <a:p>
            <a:r>
              <a:rPr lang="en-US" dirty="0"/>
              <a:t>End with a COOL Conclusion!</a:t>
            </a:r>
          </a:p>
        </p:txBody>
      </p:sp>
      <p:sp>
        <p:nvSpPr>
          <p:cNvPr id="4" name="Content Placeholder 6">
            <a:extLst>
              <a:ext uri="{FF2B5EF4-FFF2-40B4-BE49-F238E27FC236}">
                <a16:creationId xmlns:a16="http://schemas.microsoft.com/office/drawing/2014/main" id="{9FD20787-4659-4616-AA7D-A77FCDFD5649}"/>
              </a:ext>
            </a:extLst>
          </p:cNvPr>
          <p:cNvSpPr>
            <a:spLocks noGrp="1"/>
          </p:cNvSpPr>
          <p:nvPr>
            <p:ph idx="1"/>
          </p:nvPr>
        </p:nvSpPr>
        <p:spPr>
          <a:xfrm>
            <a:off x="157655" y="2028496"/>
            <a:ext cx="11571890" cy="4508938"/>
          </a:xfrm>
        </p:spPr>
        <p:txBody>
          <a:bodyPr>
            <a:noAutofit/>
          </a:bodyPr>
          <a:lstStyle/>
          <a:p>
            <a:r>
              <a:rPr lang="en-US" sz="5500" dirty="0"/>
              <a:t> O-</a:t>
            </a:r>
            <a:r>
              <a:rPr lang="en-US" sz="5500" dirty="0" err="1"/>
              <a:t>utline</a:t>
            </a:r>
            <a:r>
              <a:rPr lang="en-US" sz="5500" dirty="0"/>
              <a:t> the points you made</a:t>
            </a:r>
          </a:p>
          <a:p>
            <a:pPr marL="0" indent="0">
              <a:buNone/>
            </a:pPr>
            <a:r>
              <a:rPr lang="en-US" sz="5500" dirty="0"/>
              <a:t>Briefly relist and</a:t>
            </a:r>
            <a:br>
              <a:rPr lang="en-US" sz="5500" dirty="0"/>
            </a:br>
            <a:r>
              <a:rPr lang="en-US" sz="5500" dirty="0"/>
              <a:t>summarize the points</a:t>
            </a:r>
            <a:br>
              <a:rPr lang="en-US" sz="5500" dirty="0"/>
            </a:br>
            <a:r>
              <a:rPr lang="en-US" sz="5500" dirty="0"/>
              <a:t>you’ve just made in</a:t>
            </a:r>
            <a:br>
              <a:rPr lang="en-US" sz="5500" dirty="0"/>
            </a:br>
            <a:r>
              <a:rPr lang="en-US" sz="5500" dirty="0"/>
              <a:t>support of your claim and</a:t>
            </a:r>
            <a:br>
              <a:rPr lang="en-US" sz="5500" dirty="0"/>
            </a:br>
            <a:r>
              <a:rPr lang="en-US" sz="5500" dirty="0"/>
              <a:t>how they were organized.</a:t>
            </a:r>
          </a:p>
        </p:txBody>
      </p:sp>
      <p:pic>
        <p:nvPicPr>
          <p:cNvPr id="6" name="Picture 5">
            <a:extLst>
              <a:ext uri="{FF2B5EF4-FFF2-40B4-BE49-F238E27FC236}">
                <a16:creationId xmlns:a16="http://schemas.microsoft.com/office/drawing/2014/main" id="{B3DAF91D-A76E-4628-BFB3-8FC415D0EE89}"/>
              </a:ext>
            </a:extLst>
          </p:cNvPr>
          <p:cNvPicPr>
            <a:picLocks noChangeAspect="1"/>
          </p:cNvPicPr>
          <p:nvPr/>
        </p:nvPicPr>
        <p:blipFill>
          <a:blip r:embed="rId2"/>
          <a:stretch>
            <a:fillRect/>
          </a:stretch>
        </p:blipFill>
        <p:spPr>
          <a:xfrm>
            <a:off x="8357749" y="2827282"/>
            <a:ext cx="3676596" cy="3838903"/>
          </a:xfrm>
          <a:prstGeom prst="rect">
            <a:avLst/>
          </a:prstGeom>
        </p:spPr>
      </p:pic>
    </p:spTree>
    <p:extLst>
      <p:ext uri="{BB962C8B-B14F-4D97-AF65-F5344CB8AC3E}">
        <p14:creationId xmlns:p14="http://schemas.microsoft.com/office/powerpoint/2010/main" val="753405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60000"/>
                <a:lumOff val="40000"/>
              </a:schemeClr>
            </a:gs>
            <a:gs pos="50000">
              <a:srgbClr val="0070C0"/>
            </a:gs>
            <a:gs pos="100000">
              <a:srgbClr val="002060"/>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01E7-B99A-45A6-8D83-95779F8EC7FF}"/>
              </a:ext>
            </a:extLst>
          </p:cNvPr>
          <p:cNvSpPr>
            <a:spLocks noGrp="1"/>
          </p:cNvSpPr>
          <p:nvPr>
            <p:ph type="title"/>
          </p:nvPr>
        </p:nvSpPr>
        <p:spPr/>
        <p:txBody>
          <a:bodyPr/>
          <a:lstStyle/>
          <a:p>
            <a:r>
              <a:rPr lang="en-US" dirty="0"/>
              <a:t>End with a COOL Conclusion!</a:t>
            </a:r>
          </a:p>
        </p:txBody>
      </p:sp>
      <p:sp>
        <p:nvSpPr>
          <p:cNvPr id="4" name="Content Placeholder 6">
            <a:extLst>
              <a:ext uri="{FF2B5EF4-FFF2-40B4-BE49-F238E27FC236}">
                <a16:creationId xmlns:a16="http://schemas.microsoft.com/office/drawing/2014/main" id="{9FD20787-4659-4616-AA7D-A77FCDFD5649}"/>
              </a:ext>
            </a:extLst>
          </p:cNvPr>
          <p:cNvSpPr>
            <a:spLocks noGrp="1"/>
          </p:cNvSpPr>
          <p:nvPr>
            <p:ph idx="1"/>
          </p:nvPr>
        </p:nvSpPr>
        <p:spPr>
          <a:xfrm>
            <a:off x="157655" y="2102069"/>
            <a:ext cx="11571890" cy="4508938"/>
          </a:xfrm>
        </p:spPr>
        <p:txBody>
          <a:bodyPr>
            <a:noAutofit/>
          </a:bodyPr>
          <a:lstStyle/>
          <a:p>
            <a:r>
              <a:rPr lang="en-US" sz="4000" dirty="0"/>
              <a:t>O-pen some doors &amp; L-eave them wondering</a:t>
            </a:r>
            <a:br>
              <a:rPr lang="en-US" sz="3600" dirty="0"/>
            </a:br>
            <a:r>
              <a:rPr lang="en-US" sz="3600" dirty="0"/>
              <a:t>Give the reader something to think about!</a:t>
            </a:r>
            <a:br>
              <a:rPr lang="en-US" sz="3600" dirty="0"/>
            </a:br>
            <a:r>
              <a:rPr lang="en-US" sz="3600" dirty="0"/>
              <a:t>Why should they </a:t>
            </a:r>
            <a:r>
              <a:rPr lang="en-US" sz="3600" u="sng" dirty="0"/>
              <a:t>continue</a:t>
            </a:r>
            <a:r>
              <a:rPr lang="en-US" sz="3600" dirty="0"/>
              <a:t> to care</a:t>
            </a:r>
            <a:br>
              <a:rPr lang="en-US" sz="3600" dirty="0"/>
            </a:br>
            <a:r>
              <a:rPr lang="en-US" sz="3600" dirty="0"/>
              <a:t>about your argument.</a:t>
            </a:r>
          </a:p>
          <a:p>
            <a:pPr lvl="1"/>
            <a:r>
              <a:rPr lang="en-US" sz="2500" dirty="0"/>
              <a:t>Quote a relevant source/person</a:t>
            </a:r>
          </a:p>
          <a:p>
            <a:pPr lvl="1"/>
            <a:r>
              <a:rPr lang="en-US" sz="2500" dirty="0"/>
              <a:t>Discuss the larger implications of the issue</a:t>
            </a:r>
          </a:p>
          <a:p>
            <a:pPr lvl="1"/>
            <a:r>
              <a:rPr lang="en-US" sz="2500" dirty="0"/>
              <a:t>Make real world connections</a:t>
            </a:r>
          </a:p>
          <a:p>
            <a:pPr lvl="1"/>
            <a:r>
              <a:rPr lang="en-US" sz="2500" dirty="0"/>
              <a:t>Connect to a different context (ex. then to now)</a:t>
            </a:r>
          </a:p>
          <a:p>
            <a:pPr lvl="1"/>
            <a:r>
              <a:rPr lang="en-US" sz="2500" dirty="0"/>
              <a:t>Call the reader to action</a:t>
            </a:r>
          </a:p>
          <a:p>
            <a:pPr lvl="1"/>
            <a:endParaRPr lang="en-US" sz="2500" dirty="0"/>
          </a:p>
        </p:txBody>
      </p:sp>
      <p:pic>
        <p:nvPicPr>
          <p:cNvPr id="6" name="Picture 5">
            <a:extLst>
              <a:ext uri="{FF2B5EF4-FFF2-40B4-BE49-F238E27FC236}">
                <a16:creationId xmlns:a16="http://schemas.microsoft.com/office/drawing/2014/main" id="{B3DAF91D-A76E-4628-BFB3-8FC415D0EE89}"/>
              </a:ext>
            </a:extLst>
          </p:cNvPr>
          <p:cNvPicPr>
            <a:picLocks noChangeAspect="1"/>
          </p:cNvPicPr>
          <p:nvPr/>
        </p:nvPicPr>
        <p:blipFill>
          <a:blip r:embed="rId2"/>
          <a:stretch>
            <a:fillRect/>
          </a:stretch>
        </p:blipFill>
        <p:spPr>
          <a:xfrm>
            <a:off x="8482586" y="2827867"/>
            <a:ext cx="3623191" cy="3783140"/>
          </a:xfrm>
          <a:prstGeom prst="rect">
            <a:avLst/>
          </a:prstGeom>
        </p:spPr>
      </p:pic>
    </p:spTree>
    <p:extLst>
      <p:ext uri="{BB962C8B-B14F-4D97-AF65-F5344CB8AC3E}">
        <p14:creationId xmlns:p14="http://schemas.microsoft.com/office/powerpoint/2010/main" val="3710172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60000"/>
                <a:lumOff val="40000"/>
              </a:schemeClr>
            </a:gs>
            <a:gs pos="50000">
              <a:srgbClr val="0070C0"/>
            </a:gs>
            <a:gs pos="100000">
              <a:srgbClr val="002060"/>
            </a:gs>
          </a:gsLst>
          <a:lin ang="2520000"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4C9C6F-41C8-4771-9CF3-BA8E86D6FF6E}"/>
              </a:ext>
            </a:extLst>
          </p:cNvPr>
          <p:cNvPicPr>
            <a:picLocks noChangeAspect="1"/>
          </p:cNvPicPr>
          <p:nvPr/>
        </p:nvPicPr>
        <p:blipFill>
          <a:blip r:embed="rId2"/>
          <a:stretch>
            <a:fillRect/>
          </a:stretch>
        </p:blipFill>
        <p:spPr>
          <a:xfrm>
            <a:off x="181796" y="149772"/>
            <a:ext cx="10235674" cy="6558455"/>
          </a:xfrm>
          <a:prstGeom prst="rect">
            <a:avLst/>
          </a:prstGeom>
        </p:spPr>
      </p:pic>
    </p:spTree>
    <p:extLst>
      <p:ext uri="{BB962C8B-B14F-4D97-AF65-F5344CB8AC3E}">
        <p14:creationId xmlns:p14="http://schemas.microsoft.com/office/powerpoint/2010/main" val="3664802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ED5A4-9180-46E4-8A6A-F58A5100A3A8}"/>
              </a:ext>
            </a:extLst>
          </p:cNvPr>
          <p:cNvSpPr>
            <a:spLocks noGrp="1"/>
          </p:cNvSpPr>
          <p:nvPr>
            <p:ph type="title"/>
          </p:nvPr>
        </p:nvSpPr>
        <p:spPr/>
        <p:txBody>
          <a:bodyPr/>
          <a:lstStyle/>
          <a:p>
            <a:r>
              <a:rPr lang="en-US" dirty="0"/>
              <a:t>FORMULA FOR A GREAT THESIS</a:t>
            </a:r>
          </a:p>
        </p:txBody>
      </p:sp>
      <p:pic>
        <p:nvPicPr>
          <p:cNvPr id="6" name="Picture 5" descr="Image result for thesis statement">
            <a:extLst>
              <a:ext uri="{FF2B5EF4-FFF2-40B4-BE49-F238E27FC236}">
                <a16:creationId xmlns:a16="http://schemas.microsoft.com/office/drawing/2014/main" id="{0A3C7357-581A-4609-90BB-D6F5212EAAC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0319" y="352318"/>
            <a:ext cx="5482590" cy="3982615"/>
          </a:xfrm>
          <a:prstGeom prst="rect">
            <a:avLst/>
          </a:prstGeom>
          <a:noFill/>
          <a:ln>
            <a:noFill/>
          </a:ln>
        </p:spPr>
      </p:pic>
      <p:pic>
        <p:nvPicPr>
          <p:cNvPr id="7" name="Picture 6" descr="Image result for thesis statement">
            <a:extLst>
              <a:ext uri="{FF2B5EF4-FFF2-40B4-BE49-F238E27FC236}">
                <a16:creationId xmlns:a16="http://schemas.microsoft.com/office/drawing/2014/main" id="{3CAF2918-B070-4FBA-AA04-57A7F9D0CA7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94263" y="368469"/>
            <a:ext cx="4497070" cy="3982614"/>
          </a:xfrm>
          <a:prstGeom prst="rect">
            <a:avLst/>
          </a:prstGeom>
          <a:noFill/>
          <a:ln>
            <a:noFill/>
          </a:ln>
        </p:spPr>
      </p:pic>
    </p:spTree>
    <p:extLst>
      <p:ext uri="{BB962C8B-B14F-4D97-AF65-F5344CB8AC3E}">
        <p14:creationId xmlns:p14="http://schemas.microsoft.com/office/powerpoint/2010/main" val="123566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descr="A close up of a building&#10;&#10;Description generated with very high confidence">
            <a:extLst>
              <a:ext uri="{FF2B5EF4-FFF2-40B4-BE49-F238E27FC236}">
                <a16:creationId xmlns:a16="http://schemas.microsoft.com/office/drawing/2014/main" id="{5321D838-2C7E-4177-9DD3-DAC78324A2B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id="{0146E45C-1450-4186-B501-74F221F897A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3" name="Picture 12" descr="A close up of a logo&#10;&#10;Description generated with very high confidence">
            <a:extLst>
              <a:ext uri="{FF2B5EF4-FFF2-40B4-BE49-F238E27FC236}">
                <a16:creationId xmlns:a16="http://schemas.microsoft.com/office/drawing/2014/main" id="{EEDDA48B-BC04-4915-ADA3-A1A9522EB0D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5" name="Rectangle 14">
            <a:extLst>
              <a:ext uri="{FF2B5EF4-FFF2-40B4-BE49-F238E27FC236}">
                <a16:creationId xmlns:a16="http://schemas.microsoft.com/office/drawing/2014/main" id="{78C9D07A-5A22-4E55-B18A-47CF07E5080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3D71E629-0739-4A59-972B-A9E9A4500E3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068A8980-5323-4E32-9817-A14D0B9184F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close up of a building&#10;&#10;Description generated with very high confidence">
            <a:extLst>
              <a:ext uri="{FF2B5EF4-FFF2-40B4-BE49-F238E27FC236}">
                <a16:creationId xmlns:a16="http://schemas.microsoft.com/office/drawing/2014/main" id="{C1A37955-21EA-4810-9AED-24CF25E26010}"/>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10586" y="0"/>
            <a:ext cx="12192000" cy="6858000"/>
          </a:xfrm>
          <a:prstGeom prst="rect">
            <a:avLst/>
          </a:prstGeom>
        </p:spPr>
      </p:pic>
      <p:sp>
        <p:nvSpPr>
          <p:cNvPr id="23" name="Rectangle 22">
            <a:extLst>
              <a:ext uri="{FF2B5EF4-FFF2-40B4-BE49-F238E27FC236}">
                <a16:creationId xmlns:a16="http://schemas.microsoft.com/office/drawing/2014/main" id="{8B79A499-6023-4495-8687-96680A5E95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BAA1CC66-52B7-4B1A-83B9-4473DABF8A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427A1B02-0BC3-4123-A27E-111F26354A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46EBDA5-97CE-4375-BC99-C7365D1CC66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210130"/>
            <a:ext cx="30802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 result for thesis statement">
            <a:extLst>
              <a:ext uri="{FF2B5EF4-FFF2-40B4-BE49-F238E27FC236}">
                <a16:creationId xmlns:a16="http://schemas.microsoft.com/office/drawing/2014/main" id="{EB6EFAA3-B1F0-474D-9AF4-B0464D97E624}"/>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34277" y="1137690"/>
            <a:ext cx="10917644" cy="3111528"/>
          </a:xfrm>
          <a:prstGeom prst="rect">
            <a:avLst/>
          </a:prstGeom>
          <a:noFill/>
          <a:ln>
            <a:noFill/>
          </a:ln>
          <a:effectLst>
            <a:outerShdw blurRad="76200" dist="63500" dir="5040000" algn="tl" rotWithShape="0">
              <a:srgbClr val="000000">
                <a:alpha val="41000"/>
              </a:srgbClr>
            </a:outerShdw>
          </a:effectLst>
        </p:spPr>
      </p:pic>
      <p:sp>
        <p:nvSpPr>
          <p:cNvPr id="2" name="Title 1">
            <a:extLst>
              <a:ext uri="{FF2B5EF4-FFF2-40B4-BE49-F238E27FC236}">
                <a16:creationId xmlns:a16="http://schemas.microsoft.com/office/drawing/2014/main" id="{7B5ED5A4-9180-46E4-8A6A-F58A5100A3A8}"/>
              </a:ext>
            </a:extLst>
          </p:cNvPr>
          <p:cNvSpPr>
            <a:spLocks noGrp="1"/>
          </p:cNvSpPr>
          <p:nvPr>
            <p:ph type="title"/>
          </p:nvPr>
        </p:nvSpPr>
        <p:spPr>
          <a:xfrm>
            <a:off x="690908" y="4710483"/>
            <a:ext cx="8133478" cy="940240"/>
          </a:xfrm>
        </p:spPr>
        <p:txBody>
          <a:bodyPr vert="horz" lIns="91440" tIns="45720" rIns="91440" bIns="45720" rtlCol="0" anchor="b">
            <a:normAutofit/>
          </a:bodyPr>
          <a:lstStyle/>
          <a:p>
            <a:pPr algn="r"/>
            <a:r>
              <a:rPr lang="en-US" sz="4400"/>
              <a:t>FORMULA FOR A GREAT THESIS</a:t>
            </a:r>
          </a:p>
        </p:txBody>
      </p:sp>
      <p:sp>
        <p:nvSpPr>
          <p:cNvPr id="5" name="Callout: Down Arrow 4">
            <a:extLst>
              <a:ext uri="{FF2B5EF4-FFF2-40B4-BE49-F238E27FC236}">
                <a16:creationId xmlns:a16="http://schemas.microsoft.com/office/drawing/2014/main" id="{B3F4EC24-19D9-4021-95C2-10D5236268FF}"/>
              </a:ext>
            </a:extLst>
          </p:cNvPr>
          <p:cNvSpPr/>
          <p:nvPr/>
        </p:nvSpPr>
        <p:spPr>
          <a:xfrm>
            <a:off x="4459814" y="230801"/>
            <a:ext cx="5661648" cy="1660332"/>
          </a:xfrm>
          <a:prstGeom prst="downArrowCallout">
            <a:avLst>
              <a:gd name="adj1" fmla="val 21202"/>
              <a:gd name="adj2" fmla="val 25348"/>
              <a:gd name="adj3" fmla="val 20157"/>
              <a:gd name="adj4" fmla="val 65610"/>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position you take on an issue is also called your </a:t>
            </a:r>
            <a:r>
              <a:rPr lang="en-US" sz="2400" b="1" u="sng" dirty="0"/>
              <a:t>CLAIM</a:t>
            </a:r>
            <a:r>
              <a:rPr lang="en-US" sz="2400" dirty="0"/>
              <a:t>.</a:t>
            </a:r>
          </a:p>
        </p:txBody>
      </p:sp>
      <p:sp>
        <p:nvSpPr>
          <p:cNvPr id="20" name="Callout: Down Arrow 19">
            <a:extLst>
              <a:ext uri="{FF2B5EF4-FFF2-40B4-BE49-F238E27FC236}">
                <a16:creationId xmlns:a16="http://schemas.microsoft.com/office/drawing/2014/main" id="{8DF35CA4-1F3D-4FD3-A110-D28EC6535D10}"/>
              </a:ext>
            </a:extLst>
          </p:cNvPr>
          <p:cNvSpPr/>
          <p:nvPr/>
        </p:nvSpPr>
        <p:spPr>
          <a:xfrm>
            <a:off x="906952" y="1240473"/>
            <a:ext cx="5661648" cy="1660332"/>
          </a:xfrm>
          <a:prstGeom prst="downArrowCallout">
            <a:avLst>
              <a:gd name="adj1" fmla="val 21202"/>
              <a:gd name="adj2" fmla="val 27880"/>
              <a:gd name="adj3" fmla="val 20157"/>
              <a:gd name="adj4" fmla="val 65610"/>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400" dirty="0"/>
              <a:t>List your reasons in the same order you intend to cover them in your essay.</a:t>
            </a:r>
          </a:p>
        </p:txBody>
      </p:sp>
    </p:spTree>
    <p:extLst>
      <p:ext uri="{BB962C8B-B14F-4D97-AF65-F5344CB8AC3E}">
        <p14:creationId xmlns:p14="http://schemas.microsoft.com/office/powerpoint/2010/main" val="11996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ED5A4-9180-46E4-8A6A-F58A5100A3A8}"/>
              </a:ext>
            </a:extLst>
          </p:cNvPr>
          <p:cNvSpPr>
            <a:spLocks noGrp="1"/>
          </p:cNvSpPr>
          <p:nvPr>
            <p:ph type="title"/>
          </p:nvPr>
        </p:nvSpPr>
        <p:spPr>
          <a:xfrm>
            <a:off x="186331" y="5289684"/>
            <a:ext cx="10155847" cy="588535"/>
          </a:xfrm>
        </p:spPr>
        <p:txBody>
          <a:bodyPr>
            <a:normAutofit fontScale="90000"/>
          </a:bodyPr>
          <a:lstStyle/>
          <a:p>
            <a:r>
              <a:rPr lang="en-US"/>
              <a:t>USING WHAT YOU’VE LEARNED ON HOW TO FORMULATE A GREAT THESIS, REVISE YOURS. WRITE YOUR NEW THESIS STATEMENT ON THE FIRST LINE OF A NEW SHEET OF PAPER.</a:t>
            </a:r>
            <a:endParaRPr lang="en-US" dirty="0"/>
          </a:p>
        </p:txBody>
      </p:sp>
      <p:pic>
        <p:nvPicPr>
          <p:cNvPr id="5" name="Picture 4" descr="Image result for thesis statement">
            <a:extLst>
              <a:ext uri="{FF2B5EF4-FFF2-40B4-BE49-F238E27FC236}">
                <a16:creationId xmlns:a16="http://schemas.microsoft.com/office/drawing/2014/main" id="{62797600-5D98-4AF0-BF9B-8862D736F0F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4277" y="1137690"/>
            <a:ext cx="10917644" cy="3111528"/>
          </a:xfrm>
          <a:prstGeom prst="rect">
            <a:avLst/>
          </a:prstGeom>
          <a:noFill/>
          <a:ln>
            <a:noFill/>
          </a:ln>
          <a:effectLst>
            <a:outerShdw blurRad="76200" dist="63500" dir="5040000" algn="tl" rotWithShape="0">
              <a:srgbClr val="000000">
                <a:alpha val="41000"/>
              </a:srgbClr>
            </a:outerShdw>
          </a:effectLst>
        </p:spPr>
      </p:pic>
      <p:sp>
        <p:nvSpPr>
          <p:cNvPr id="6" name="Ribbon: Curved and Tilted Up 5">
            <a:extLst>
              <a:ext uri="{FF2B5EF4-FFF2-40B4-BE49-F238E27FC236}">
                <a16:creationId xmlns:a16="http://schemas.microsoft.com/office/drawing/2014/main" id="{B83983D7-71C6-4538-BD14-6416228AA4F0}"/>
              </a:ext>
            </a:extLst>
          </p:cNvPr>
          <p:cNvSpPr/>
          <p:nvPr/>
        </p:nvSpPr>
        <p:spPr>
          <a:xfrm rot="1629434">
            <a:off x="2897630" y="1114100"/>
            <a:ext cx="3237186" cy="599090"/>
          </a:xfrm>
          <a:prstGeom prst="ellipseRibbon2">
            <a:avLst>
              <a:gd name="adj1" fmla="val 25000"/>
              <a:gd name="adj2" fmla="val 57696"/>
              <a:gd name="adj3"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t>CLAIM</a:t>
            </a:r>
          </a:p>
        </p:txBody>
      </p:sp>
    </p:spTree>
    <p:extLst>
      <p:ext uri="{BB962C8B-B14F-4D97-AF65-F5344CB8AC3E}">
        <p14:creationId xmlns:p14="http://schemas.microsoft.com/office/powerpoint/2010/main" val="372437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23" descr="A close up of a fire&#10;&#10;Description generated with very high confidence">
            <a:extLst>
              <a:ext uri="{FF2B5EF4-FFF2-40B4-BE49-F238E27FC236}">
                <a16:creationId xmlns:a16="http://schemas.microsoft.com/office/drawing/2014/main" id="{3853E619-510B-4F3F-A481-1A82A41FAF21}"/>
              </a:ext>
            </a:extLst>
          </p:cNvPr>
          <p:cNvPicPr>
            <a:picLocks noGrp="1" noChangeAspect="1"/>
          </p:cNvPicPr>
          <p:nvPr>
            <p:ph idx="1"/>
          </p:nvPr>
        </p:nvPicPr>
        <p:blipFill>
          <a:blip r:embed="rId2"/>
          <a:stretch>
            <a:fillRect/>
          </a:stretch>
        </p:blipFill>
        <p:spPr>
          <a:xfrm>
            <a:off x="1" y="1"/>
            <a:ext cx="12192000" cy="6858000"/>
          </a:xfrm>
        </p:spPr>
      </p:pic>
      <p:sp>
        <p:nvSpPr>
          <p:cNvPr id="2" name="Title 1">
            <a:extLst>
              <a:ext uri="{FF2B5EF4-FFF2-40B4-BE49-F238E27FC236}">
                <a16:creationId xmlns:a16="http://schemas.microsoft.com/office/drawing/2014/main" id="{8DA3ABA4-033F-449E-87BE-6D3A9D1DC719}"/>
              </a:ext>
            </a:extLst>
          </p:cNvPr>
          <p:cNvSpPr>
            <a:spLocks noGrp="1"/>
          </p:cNvSpPr>
          <p:nvPr>
            <p:ph type="title"/>
          </p:nvPr>
        </p:nvSpPr>
        <p:spPr/>
        <p:txBody>
          <a:bodyPr/>
          <a:lstStyle/>
          <a:p>
            <a:r>
              <a:rPr lang="en-US" dirty="0"/>
              <a:t>A strong thesis is great…but you still need to</a:t>
            </a:r>
          </a:p>
        </p:txBody>
      </p:sp>
      <p:sp>
        <p:nvSpPr>
          <p:cNvPr id="25" name="Rectangle 24">
            <a:extLst>
              <a:ext uri="{FF2B5EF4-FFF2-40B4-BE49-F238E27FC236}">
                <a16:creationId xmlns:a16="http://schemas.microsoft.com/office/drawing/2014/main" id="{8AAA0255-88FC-43EA-96F6-BB1921DB829B}"/>
              </a:ext>
            </a:extLst>
          </p:cNvPr>
          <p:cNvSpPr/>
          <p:nvPr/>
        </p:nvSpPr>
        <p:spPr>
          <a:xfrm>
            <a:off x="737166" y="2967335"/>
            <a:ext cx="10717678" cy="1477328"/>
          </a:xfrm>
          <a:prstGeom prst="rect">
            <a:avLst/>
          </a:prstGeom>
          <a:noFill/>
        </p:spPr>
        <p:txBody>
          <a:bodyPr wrap="none" lIns="91440" tIns="45720" rIns="91440" bIns="45720">
            <a:spAutoFit/>
          </a:bodyPr>
          <a:lstStyle/>
          <a:p>
            <a:pPr algn="ctr"/>
            <a:r>
              <a:rPr lang="en-US" sz="9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HEAT THINGS UP!!!!</a:t>
            </a:r>
          </a:p>
        </p:txBody>
      </p:sp>
      <p:pic>
        <p:nvPicPr>
          <p:cNvPr id="4" name="Picture 3">
            <a:extLst>
              <a:ext uri="{FF2B5EF4-FFF2-40B4-BE49-F238E27FC236}">
                <a16:creationId xmlns:a16="http://schemas.microsoft.com/office/drawing/2014/main" id="{B57892BC-7582-43F7-B594-4872CCFC4A6B}"/>
              </a:ext>
            </a:extLst>
          </p:cNvPr>
          <p:cNvPicPr>
            <a:picLocks noChangeAspect="1"/>
          </p:cNvPicPr>
          <p:nvPr/>
        </p:nvPicPr>
        <p:blipFill>
          <a:blip r:embed="rId3"/>
          <a:stretch>
            <a:fillRect/>
          </a:stretch>
        </p:blipFill>
        <p:spPr>
          <a:xfrm>
            <a:off x="9764110" y="4634900"/>
            <a:ext cx="1887976" cy="1885864"/>
          </a:xfrm>
          <a:prstGeom prst="rect">
            <a:avLst/>
          </a:prstGeom>
        </p:spPr>
      </p:pic>
    </p:spTree>
    <p:extLst>
      <p:ext uri="{BB962C8B-B14F-4D97-AF65-F5344CB8AC3E}">
        <p14:creationId xmlns:p14="http://schemas.microsoft.com/office/powerpoint/2010/main" val="3922632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55A13-69E9-4711-9F0A-608F38FB64FE}"/>
              </a:ext>
            </a:extLst>
          </p:cNvPr>
          <p:cNvSpPr>
            <a:spLocks noGrp="1"/>
          </p:cNvSpPr>
          <p:nvPr>
            <p:ph type="title"/>
          </p:nvPr>
        </p:nvSpPr>
        <p:spPr/>
        <p:txBody>
          <a:bodyPr/>
          <a:lstStyle/>
          <a:p>
            <a:r>
              <a:rPr lang="en-US" dirty="0"/>
              <a:t>Make your introduction HOT!!</a:t>
            </a:r>
          </a:p>
        </p:txBody>
      </p:sp>
      <p:sp>
        <p:nvSpPr>
          <p:cNvPr id="7" name="Content Placeholder 6">
            <a:extLst>
              <a:ext uri="{FF2B5EF4-FFF2-40B4-BE49-F238E27FC236}">
                <a16:creationId xmlns:a16="http://schemas.microsoft.com/office/drawing/2014/main" id="{BE530A7F-D7E7-414E-9BFE-F490296151EE}"/>
              </a:ext>
            </a:extLst>
          </p:cNvPr>
          <p:cNvSpPr>
            <a:spLocks noGrp="1"/>
          </p:cNvSpPr>
          <p:nvPr>
            <p:ph idx="1"/>
          </p:nvPr>
        </p:nvSpPr>
        <p:spPr>
          <a:xfrm>
            <a:off x="1132266" y="2074115"/>
            <a:ext cx="9613861" cy="3599316"/>
          </a:xfrm>
        </p:spPr>
        <p:txBody>
          <a:bodyPr>
            <a:noAutofit/>
          </a:bodyPr>
          <a:lstStyle/>
          <a:p>
            <a:r>
              <a:rPr lang="en-US" sz="10000" dirty="0"/>
              <a:t>H-OOK</a:t>
            </a:r>
          </a:p>
          <a:p>
            <a:r>
              <a:rPr lang="en-US" sz="10000" dirty="0"/>
              <a:t>O-RIENT</a:t>
            </a:r>
          </a:p>
          <a:p>
            <a:r>
              <a:rPr lang="en-US" sz="10000" dirty="0"/>
              <a:t>T-HESIS</a:t>
            </a:r>
          </a:p>
        </p:txBody>
      </p:sp>
      <p:pic>
        <p:nvPicPr>
          <p:cNvPr id="11" name="Picture 10" descr="A close up of a logo&#10;&#10;Description generated with very high confidence">
            <a:extLst>
              <a:ext uri="{FF2B5EF4-FFF2-40B4-BE49-F238E27FC236}">
                <a16:creationId xmlns:a16="http://schemas.microsoft.com/office/drawing/2014/main" id="{D22E1E87-9C88-403E-A3AE-D08D9858740A}"/>
              </a:ext>
            </a:extLst>
          </p:cNvPr>
          <p:cNvPicPr>
            <a:picLocks noChangeAspect="1"/>
          </p:cNvPicPr>
          <p:nvPr/>
        </p:nvPicPr>
        <p:blipFill>
          <a:blip r:embed="rId2"/>
          <a:stretch>
            <a:fillRect/>
          </a:stretch>
        </p:blipFill>
        <p:spPr>
          <a:xfrm>
            <a:off x="7355800" y="2175643"/>
            <a:ext cx="4545157" cy="4448766"/>
          </a:xfrm>
          <a:prstGeom prst="rect">
            <a:avLst/>
          </a:prstGeom>
        </p:spPr>
      </p:pic>
    </p:spTree>
    <p:extLst>
      <p:ext uri="{BB962C8B-B14F-4D97-AF65-F5344CB8AC3E}">
        <p14:creationId xmlns:p14="http://schemas.microsoft.com/office/powerpoint/2010/main" val="4196878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55A13-69E9-4711-9F0A-608F38FB64FE}"/>
              </a:ext>
            </a:extLst>
          </p:cNvPr>
          <p:cNvSpPr>
            <a:spLocks noGrp="1"/>
          </p:cNvSpPr>
          <p:nvPr>
            <p:ph type="title"/>
          </p:nvPr>
        </p:nvSpPr>
        <p:spPr/>
        <p:txBody>
          <a:bodyPr/>
          <a:lstStyle/>
          <a:p>
            <a:r>
              <a:rPr lang="en-US" dirty="0"/>
              <a:t>Make your introduction HOT!!</a:t>
            </a:r>
          </a:p>
        </p:txBody>
      </p:sp>
      <p:sp>
        <p:nvSpPr>
          <p:cNvPr id="7" name="Content Placeholder 6">
            <a:extLst>
              <a:ext uri="{FF2B5EF4-FFF2-40B4-BE49-F238E27FC236}">
                <a16:creationId xmlns:a16="http://schemas.microsoft.com/office/drawing/2014/main" id="{BE530A7F-D7E7-414E-9BFE-F490296151EE}"/>
              </a:ext>
            </a:extLst>
          </p:cNvPr>
          <p:cNvSpPr>
            <a:spLocks noGrp="1"/>
          </p:cNvSpPr>
          <p:nvPr>
            <p:ph idx="1"/>
          </p:nvPr>
        </p:nvSpPr>
        <p:spPr>
          <a:xfrm>
            <a:off x="680320" y="2165132"/>
            <a:ext cx="9613861" cy="3599316"/>
          </a:xfrm>
        </p:spPr>
        <p:txBody>
          <a:bodyPr>
            <a:noAutofit/>
          </a:bodyPr>
          <a:lstStyle/>
          <a:p>
            <a:r>
              <a:rPr lang="en-US" sz="10000" dirty="0"/>
              <a:t>H-OOK</a:t>
            </a:r>
            <a:br>
              <a:rPr lang="en-US" sz="10000" dirty="0"/>
            </a:br>
            <a:r>
              <a:rPr lang="en-US" sz="5000" dirty="0"/>
              <a:t>Engage your reader’s</a:t>
            </a:r>
            <a:br>
              <a:rPr lang="en-US" sz="5000" dirty="0"/>
            </a:br>
            <a:r>
              <a:rPr lang="en-US" sz="5000" dirty="0"/>
              <a:t>attention. Make</a:t>
            </a:r>
            <a:br>
              <a:rPr lang="en-US" sz="5000" dirty="0"/>
            </a:br>
            <a:r>
              <a:rPr lang="en-US" sz="5000" dirty="0"/>
              <a:t>them want to read what</a:t>
            </a:r>
            <a:br>
              <a:rPr lang="en-US" sz="5000" dirty="0"/>
            </a:br>
            <a:r>
              <a:rPr lang="en-US" sz="5000" dirty="0"/>
              <a:t>you have to say.</a:t>
            </a:r>
            <a:endParaRPr lang="en-US" sz="10000" dirty="0"/>
          </a:p>
        </p:txBody>
      </p:sp>
      <p:pic>
        <p:nvPicPr>
          <p:cNvPr id="11" name="Picture 10" descr="A close up of a logo&#10;&#10;Description generated with very high confidence">
            <a:extLst>
              <a:ext uri="{FF2B5EF4-FFF2-40B4-BE49-F238E27FC236}">
                <a16:creationId xmlns:a16="http://schemas.microsoft.com/office/drawing/2014/main" id="{D22E1E87-9C88-403E-A3AE-D08D9858740A}"/>
              </a:ext>
            </a:extLst>
          </p:cNvPr>
          <p:cNvPicPr>
            <a:picLocks noChangeAspect="1"/>
          </p:cNvPicPr>
          <p:nvPr/>
        </p:nvPicPr>
        <p:blipFill>
          <a:blip r:embed="rId2"/>
          <a:stretch>
            <a:fillRect/>
          </a:stretch>
        </p:blipFill>
        <p:spPr>
          <a:xfrm>
            <a:off x="7324269" y="2165132"/>
            <a:ext cx="4545157" cy="4448766"/>
          </a:xfrm>
          <a:prstGeom prst="rect">
            <a:avLst/>
          </a:prstGeom>
        </p:spPr>
      </p:pic>
    </p:spTree>
    <p:extLst>
      <p:ext uri="{BB962C8B-B14F-4D97-AF65-F5344CB8AC3E}">
        <p14:creationId xmlns:p14="http://schemas.microsoft.com/office/powerpoint/2010/main" val="1400473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55A13-69E9-4711-9F0A-608F38FB64FE}"/>
              </a:ext>
            </a:extLst>
          </p:cNvPr>
          <p:cNvSpPr>
            <a:spLocks noGrp="1"/>
          </p:cNvSpPr>
          <p:nvPr>
            <p:ph type="title"/>
          </p:nvPr>
        </p:nvSpPr>
        <p:spPr/>
        <p:txBody>
          <a:bodyPr/>
          <a:lstStyle/>
          <a:p>
            <a:r>
              <a:rPr lang="en-US" dirty="0"/>
              <a:t>Make your introduction HOT!!</a:t>
            </a:r>
          </a:p>
        </p:txBody>
      </p:sp>
      <p:sp>
        <p:nvSpPr>
          <p:cNvPr id="7" name="Content Placeholder 6">
            <a:extLst>
              <a:ext uri="{FF2B5EF4-FFF2-40B4-BE49-F238E27FC236}">
                <a16:creationId xmlns:a16="http://schemas.microsoft.com/office/drawing/2014/main" id="{BE530A7F-D7E7-414E-9BFE-F490296151EE}"/>
              </a:ext>
            </a:extLst>
          </p:cNvPr>
          <p:cNvSpPr>
            <a:spLocks noGrp="1"/>
          </p:cNvSpPr>
          <p:nvPr>
            <p:ph idx="1"/>
          </p:nvPr>
        </p:nvSpPr>
        <p:spPr>
          <a:xfrm>
            <a:off x="322574" y="2032074"/>
            <a:ext cx="9613861" cy="4448766"/>
          </a:xfrm>
        </p:spPr>
        <p:txBody>
          <a:bodyPr>
            <a:noAutofit/>
          </a:bodyPr>
          <a:lstStyle/>
          <a:p>
            <a:r>
              <a:rPr lang="en-US" sz="10000" dirty="0"/>
              <a:t>O-RIENT</a:t>
            </a:r>
            <a:br>
              <a:rPr lang="en-US" sz="10000" dirty="0"/>
            </a:br>
            <a:r>
              <a:rPr lang="en-US" sz="5000" dirty="0"/>
              <a:t>Give your reader</a:t>
            </a:r>
            <a:br>
              <a:rPr lang="en-US" sz="5000" dirty="0"/>
            </a:br>
            <a:r>
              <a:rPr lang="en-US" sz="5000" dirty="0"/>
              <a:t>enough background</a:t>
            </a:r>
            <a:br>
              <a:rPr lang="en-US" sz="5000" dirty="0"/>
            </a:br>
            <a:r>
              <a:rPr lang="en-US" sz="5000" dirty="0"/>
              <a:t>information to understand</a:t>
            </a:r>
            <a:br>
              <a:rPr lang="en-US" sz="5000" dirty="0"/>
            </a:br>
            <a:r>
              <a:rPr lang="en-US" sz="5000" dirty="0"/>
              <a:t>and care about the topic.</a:t>
            </a:r>
            <a:endParaRPr lang="en-US" sz="10000" dirty="0"/>
          </a:p>
        </p:txBody>
      </p:sp>
      <p:pic>
        <p:nvPicPr>
          <p:cNvPr id="11" name="Picture 10" descr="A close up of a logo&#10;&#10;Description generated with very high confidence">
            <a:extLst>
              <a:ext uri="{FF2B5EF4-FFF2-40B4-BE49-F238E27FC236}">
                <a16:creationId xmlns:a16="http://schemas.microsoft.com/office/drawing/2014/main" id="{D22E1E87-9C88-403E-A3AE-D08D9858740A}"/>
              </a:ext>
            </a:extLst>
          </p:cNvPr>
          <p:cNvPicPr>
            <a:picLocks noChangeAspect="1"/>
          </p:cNvPicPr>
          <p:nvPr/>
        </p:nvPicPr>
        <p:blipFill>
          <a:blip r:embed="rId2"/>
          <a:stretch>
            <a:fillRect/>
          </a:stretch>
        </p:blipFill>
        <p:spPr>
          <a:xfrm>
            <a:off x="7324269" y="2165132"/>
            <a:ext cx="4545157" cy="4448766"/>
          </a:xfrm>
          <a:prstGeom prst="rect">
            <a:avLst/>
          </a:prstGeom>
        </p:spPr>
      </p:pic>
    </p:spTree>
    <p:extLst>
      <p:ext uri="{BB962C8B-B14F-4D97-AF65-F5344CB8AC3E}">
        <p14:creationId xmlns:p14="http://schemas.microsoft.com/office/powerpoint/2010/main" val="5495607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2512</TotalTime>
  <Words>326</Words>
  <Application>Microsoft Office PowerPoint</Application>
  <PresentationFormat>Widescreen</PresentationFormat>
  <Paragraphs>56</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Trebuchet MS</vt:lpstr>
      <vt:lpstr>Wingdings</vt:lpstr>
      <vt:lpstr>Berlin</vt:lpstr>
      <vt:lpstr>The Foundations of Argument</vt:lpstr>
      <vt:lpstr>Components of a Solid Argument</vt:lpstr>
      <vt:lpstr>FORMULA FOR A GREAT THESIS</vt:lpstr>
      <vt:lpstr>FORMULA FOR A GREAT THESIS</vt:lpstr>
      <vt:lpstr>USING WHAT YOU’VE LEARNED ON HOW TO FORMULATE A GREAT THESIS, REVISE YOURS. WRITE YOUR NEW THESIS STATEMENT ON THE FIRST LINE OF A NEW SHEET OF PAPER.</vt:lpstr>
      <vt:lpstr>A strong thesis is great…but you still need to</vt:lpstr>
      <vt:lpstr>Make your introduction HOT!!</vt:lpstr>
      <vt:lpstr>Make your introduction HOT!!</vt:lpstr>
      <vt:lpstr>Make your introduction HOT!!</vt:lpstr>
      <vt:lpstr>Make your introduction HOT!!</vt:lpstr>
      <vt:lpstr>Homework Assignment</vt:lpstr>
      <vt:lpstr>The Body of Your Argument</vt:lpstr>
      <vt:lpstr>Your thesis has already laid out each of your supporting body paragraphs:</vt:lpstr>
      <vt:lpstr>PowerPoint Presentation</vt:lpstr>
      <vt:lpstr>PowerPoint Presentation</vt:lpstr>
      <vt:lpstr>A report published in The American Psychology Journal in 2016 stated, “…”  In an article on the issue, Eleanor Geisel, renowned journalist for The Daily Times, reported that, “…”  According to statistics collected in the 2010 national census, “…”  As depicted in Table 2, …</vt:lpstr>
      <vt:lpstr>The Body of Your Argument</vt:lpstr>
      <vt:lpstr>PowerPoint Presentation</vt:lpstr>
      <vt:lpstr>End with a COOL Conclusion!</vt:lpstr>
      <vt:lpstr>End with a COOL Conclusion!</vt:lpstr>
      <vt:lpstr>End with a COOL 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of Argument</dc:title>
  <dc:creator>Kaitlyn Wright</dc:creator>
  <cp:lastModifiedBy>Kaitlyn Wright</cp:lastModifiedBy>
  <cp:revision>6</cp:revision>
  <dcterms:created xsi:type="dcterms:W3CDTF">2018-04-19T00:35:30Z</dcterms:created>
  <dcterms:modified xsi:type="dcterms:W3CDTF">2018-05-08T20:32:00Z</dcterms:modified>
</cp:coreProperties>
</file>