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4" r:id="rId6"/>
    <p:sldId id="261" r:id="rId7"/>
    <p:sldId id="260" r:id="rId8"/>
    <p:sldId id="263" r:id="rId9"/>
    <p:sldId id="262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itlyn Wright" userId="e429d191-9c1b-4af1-b2b0-3fef339d8779" providerId="ADAL" clId="{8D887EE3-A68F-4166-962C-59342375C407}"/>
    <pc:docChg chg="undo custSel addSld delSld modSld sldOrd">
      <pc:chgData name="Kaitlyn Wright" userId="e429d191-9c1b-4af1-b2b0-3fef339d8779" providerId="ADAL" clId="{8D887EE3-A68F-4166-962C-59342375C407}" dt="2018-01-10T01:18:08.916" v="1760" actId="20577"/>
      <pc:docMkLst>
        <pc:docMk/>
      </pc:docMkLst>
      <pc:sldChg chg="addSp delSp delDesignElem">
        <pc:chgData name="Kaitlyn Wright" userId="e429d191-9c1b-4af1-b2b0-3fef339d8779" providerId="ADAL" clId="{8D887EE3-A68F-4166-962C-59342375C407}" dt="2018-01-10T00:43:49.572" v="2"/>
        <pc:sldMkLst>
          <pc:docMk/>
          <pc:sldMk cId="1278318373" sldId="257"/>
        </pc:sldMkLst>
        <pc:grpChg chg="add del">
          <ac:chgData name="Kaitlyn Wright" userId="e429d191-9c1b-4af1-b2b0-3fef339d8779" providerId="ADAL" clId="{8D887EE3-A68F-4166-962C-59342375C407}" dt="2018-01-10T00:43:49.572" v="2"/>
          <ac:grpSpMkLst>
            <pc:docMk/>
            <pc:sldMk cId="1278318373" sldId="257"/>
            <ac:grpSpMk id="10" creationId="{C7016F8E-4B6E-4DFC-BA39-E5E5A3755511}"/>
          </ac:grpSpMkLst>
        </pc:grpChg>
      </pc:sldChg>
      <pc:sldChg chg="addSp delSp modSp add mod setBg modAnim">
        <pc:chgData name="Kaitlyn Wright" userId="e429d191-9c1b-4af1-b2b0-3fef339d8779" providerId="ADAL" clId="{8D887EE3-A68F-4166-962C-59342375C407}" dt="2018-01-10T00:48:37.799" v="327"/>
        <pc:sldMkLst>
          <pc:docMk/>
          <pc:sldMk cId="2594884712" sldId="259"/>
        </pc:sldMkLst>
        <pc:spChg chg="mod">
          <ac:chgData name="Kaitlyn Wright" userId="e429d191-9c1b-4af1-b2b0-3fef339d8779" providerId="ADAL" clId="{8D887EE3-A68F-4166-962C-59342375C407}" dt="2018-01-10T00:48:13.776" v="320" actId="1076"/>
          <ac:spMkLst>
            <pc:docMk/>
            <pc:sldMk cId="2594884712" sldId="259"/>
            <ac:spMk id="2" creationId="{FFB52474-107E-489B-836E-C90C0D68795A}"/>
          </ac:spMkLst>
        </pc:spChg>
        <pc:spChg chg="mod">
          <ac:chgData name="Kaitlyn Wright" userId="e429d191-9c1b-4af1-b2b0-3fef339d8779" providerId="ADAL" clId="{8D887EE3-A68F-4166-962C-59342375C407}" dt="2018-01-10T00:48:23.524" v="322" actId="14100"/>
          <ac:spMkLst>
            <pc:docMk/>
            <pc:sldMk cId="2594884712" sldId="259"/>
            <ac:spMk id="3" creationId="{945E747B-4E6C-434D-8A1D-03158EEDFB70}"/>
          </ac:spMkLst>
        </pc:spChg>
        <pc:spChg chg="add del">
          <ac:chgData name="Kaitlyn Wright" userId="e429d191-9c1b-4af1-b2b0-3fef339d8779" providerId="ADAL" clId="{8D887EE3-A68F-4166-962C-59342375C407}" dt="2018-01-10T00:47:47.459" v="311" actId="478"/>
          <ac:spMkLst>
            <pc:docMk/>
            <pc:sldMk cId="2594884712" sldId="259"/>
            <ac:spMk id="8" creationId="{8BB10004-03CB-4FD3-B8B1-B33C953661B9}"/>
          </ac:spMkLst>
        </pc:spChg>
        <pc:spChg chg="add del">
          <ac:chgData name="Kaitlyn Wright" userId="e429d191-9c1b-4af1-b2b0-3fef339d8779" providerId="ADAL" clId="{8D887EE3-A68F-4166-962C-59342375C407}" dt="2018-01-10T00:47:50.278" v="313" actId="478"/>
          <ac:spMkLst>
            <pc:docMk/>
            <pc:sldMk cId="2594884712" sldId="259"/>
            <ac:spMk id="9" creationId="{32986B0C-A70D-477A-8567-404948FBBF86}"/>
          </ac:spMkLst>
        </pc:spChg>
        <pc:grpChg chg="add del">
          <ac:chgData name="Kaitlyn Wright" userId="e429d191-9c1b-4af1-b2b0-3fef339d8779" providerId="ADAL" clId="{8D887EE3-A68F-4166-962C-59342375C407}" dt="2018-01-10T00:48:07.583" v="317" actId="26606"/>
          <ac:grpSpMkLst>
            <pc:docMk/>
            <pc:sldMk cId="2594884712" sldId="259"/>
            <ac:grpSpMk id="15" creationId="{38E36D1D-B50A-4F30-921D-F8E163B5E49B}"/>
          </ac:grpSpMkLst>
        </pc:grpChg>
        <pc:picChg chg="add del">
          <ac:chgData name="Kaitlyn Wright" userId="e429d191-9c1b-4af1-b2b0-3fef339d8779" providerId="ADAL" clId="{8D887EE3-A68F-4166-962C-59342375C407}" dt="2018-01-10T00:46:23.760" v="302" actId="478"/>
          <ac:picMkLst>
            <pc:docMk/>
            <pc:sldMk cId="2594884712" sldId="259"/>
            <ac:picMk id="4" creationId="{87A19B13-9EE2-4D6A-8658-709093B6CEFD}"/>
          </ac:picMkLst>
        </pc:picChg>
        <pc:picChg chg="add del mod">
          <ac:chgData name="Kaitlyn Wright" userId="e429d191-9c1b-4af1-b2b0-3fef339d8779" providerId="ADAL" clId="{8D887EE3-A68F-4166-962C-59342375C407}" dt="2018-01-10T00:46:27.414" v="304" actId="478"/>
          <ac:picMkLst>
            <pc:docMk/>
            <pc:sldMk cId="2594884712" sldId="259"/>
            <ac:picMk id="6" creationId="{21B6AC02-49A5-449F-9809-A14F68A3C11E}"/>
          </ac:picMkLst>
        </pc:picChg>
        <pc:picChg chg="add del mod">
          <ac:chgData name="Kaitlyn Wright" userId="e429d191-9c1b-4af1-b2b0-3fef339d8779" providerId="ADAL" clId="{8D887EE3-A68F-4166-962C-59342375C407}" dt="2018-01-10T00:47:04.422" v="309" actId="478"/>
          <ac:picMkLst>
            <pc:docMk/>
            <pc:sldMk cId="2594884712" sldId="259"/>
            <ac:picMk id="7" creationId="{73A704C2-6243-4F30-86EA-30672E5DD582}"/>
          </ac:picMkLst>
        </pc:picChg>
        <pc:picChg chg="add mod ord">
          <ac:chgData name="Kaitlyn Wright" userId="e429d191-9c1b-4af1-b2b0-3fef339d8779" providerId="ADAL" clId="{8D887EE3-A68F-4166-962C-59342375C407}" dt="2018-01-10T00:48:25.560" v="323" actId="1076"/>
          <ac:picMkLst>
            <pc:docMk/>
            <pc:sldMk cId="2594884712" sldId="259"/>
            <ac:picMk id="10" creationId="{7C8FA1BA-6D47-467E-92CC-F38C57CFA4DF}"/>
          </ac:picMkLst>
        </pc:picChg>
      </pc:sldChg>
      <pc:sldChg chg="addSp delSp modSp add mod ord setBg modAnim">
        <pc:chgData name="Kaitlyn Wright" userId="e429d191-9c1b-4af1-b2b0-3fef339d8779" providerId="ADAL" clId="{8D887EE3-A68F-4166-962C-59342375C407}" dt="2018-01-10T00:58:14.018" v="637" actId="20577"/>
        <pc:sldMkLst>
          <pc:docMk/>
          <pc:sldMk cId="824510745" sldId="260"/>
        </pc:sldMkLst>
        <pc:spChg chg="mod">
          <ac:chgData name="Kaitlyn Wright" userId="e429d191-9c1b-4af1-b2b0-3fef339d8779" providerId="ADAL" clId="{8D887EE3-A68F-4166-962C-59342375C407}" dt="2018-01-10T00:58:14.018" v="637" actId="20577"/>
          <ac:spMkLst>
            <pc:docMk/>
            <pc:sldMk cId="824510745" sldId="260"/>
            <ac:spMk id="2" creationId="{FFB52474-107E-489B-836E-C90C0D68795A}"/>
          </ac:spMkLst>
        </pc:spChg>
        <pc:spChg chg="mod">
          <ac:chgData name="Kaitlyn Wright" userId="e429d191-9c1b-4af1-b2b0-3fef339d8779" providerId="ADAL" clId="{8D887EE3-A68F-4166-962C-59342375C407}" dt="2018-01-10T00:51:41.483" v="493" actId="255"/>
          <ac:spMkLst>
            <pc:docMk/>
            <pc:sldMk cId="824510745" sldId="260"/>
            <ac:spMk id="3" creationId="{945E747B-4E6C-434D-8A1D-03158EEDFB70}"/>
          </ac:spMkLst>
        </pc:spChg>
        <pc:spChg chg="add">
          <ac:chgData name="Kaitlyn Wright" userId="e429d191-9c1b-4af1-b2b0-3fef339d8779" providerId="ADAL" clId="{8D887EE3-A68F-4166-962C-59342375C407}" dt="2018-01-10T00:51:23.988" v="487" actId="26606"/>
          <ac:spMkLst>
            <pc:docMk/>
            <pc:sldMk cId="824510745" sldId="260"/>
            <ac:spMk id="14" creationId="{C0638086-4582-4243-AC49-02B7425F6965}"/>
          </ac:spMkLst>
        </pc:spChg>
        <pc:grpChg chg="add">
          <ac:chgData name="Kaitlyn Wright" userId="e429d191-9c1b-4af1-b2b0-3fef339d8779" providerId="ADAL" clId="{8D887EE3-A68F-4166-962C-59342375C407}" dt="2018-01-10T00:51:23.988" v="487" actId="26606"/>
          <ac:grpSpMkLst>
            <pc:docMk/>
            <pc:sldMk cId="824510745" sldId="260"/>
            <ac:grpSpMk id="7" creationId="{8BF9E6F5-AAF3-426F-8DBC-419AD27BE898}"/>
          </ac:grpSpMkLst>
        </pc:grpChg>
        <pc:picChg chg="add mod ord">
          <ac:chgData name="Kaitlyn Wright" userId="e429d191-9c1b-4af1-b2b0-3fef339d8779" providerId="ADAL" clId="{8D887EE3-A68F-4166-962C-59342375C407}" dt="2018-01-10T00:51:23.988" v="487" actId="26606"/>
          <ac:picMkLst>
            <pc:docMk/>
            <pc:sldMk cId="824510745" sldId="260"/>
            <ac:picMk id="5" creationId="{ACB4901A-970A-4A14-825C-AD24A061ADC8}"/>
          </ac:picMkLst>
        </pc:picChg>
        <pc:picChg chg="del">
          <ac:chgData name="Kaitlyn Wright" userId="e429d191-9c1b-4af1-b2b0-3fef339d8779" providerId="ADAL" clId="{8D887EE3-A68F-4166-962C-59342375C407}" dt="2018-01-10T00:50:41.433" v="422" actId="478"/>
          <ac:picMkLst>
            <pc:docMk/>
            <pc:sldMk cId="824510745" sldId="260"/>
            <ac:picMk id="10" creationId="{7C8FA1BA-6D47-467E-92CC-F38C57CFA4DF}"/>
          </ac:picMkLst>
        </pc:picChg>
      </pc:sldChg>
      <pc:sldChg chg="add del">
        <pc:chgData name="Kaitlyn Wright" userId="e429d191-9c1b-4af1-b2b0-3fef339d8779" providerId="ADAL" clId="{8D887EE3-A68F-4166-962C-59342375C407}" dt="2018-01-10T00:49:12.441" v="329" actId="2696"/>
        <pc:sldMkLst>
          <pc:docMk/>
          <pc:sldMk cId="2934451896" sldId="260"/>
        </pc:sldMkLst>
      </pc:sldChg>
      <pc:sldChg chg="addSp delSp modSp add setBg modAnim">
        <pc:chgData name="Kaitlyn Wright" userId="e429d191-9c1b-4af1-b2b0-3fef339d8779" providerId="ADAL" clId="{8D887EE3-A68F-4166-962C-59342375C407}" dt="2018-01-10T00:59:24.052" v="656" actId="1076"/>
        <pc:sldMkLst>
          <pc:docMk/>
          <pc:sldMk cId="3571459589" sldId="261"/>
        </pc:sldMkLst>
        <pc:spChg chg="mod">
          <ac:chgData name="Kaitlyn Wright" userId="e429d191-9c1b-4af1-b2b0-3fef339d8779" providerId="ADAL" clId="{8D887EE3-A68F-4166-962C-59342375C407}" dt="2018-01-10T00:59:24.052" v="656" actId="1076"/>
          <ac:spMkLst>
            <pc:docMk/>
            <pc:sldMk cId="3571459589" sldId="261"/>
            <ac:spMk id="2" creationId="{FFB52474-107E-489B-836E-C90C0D68795A}"/>
          </ac:spMkLst>
        </pc:spChg>
        <pc:spChg chg="mod">
          <ac:chgData name="Kaitlyn Wright" userId="e429d191-9c1b-4af1-b2b0-3fef339d8779" providerId="ADAL" clId="{8D887EE3-A68F-4166-962C-59342375C407}" dt="2018-01-10T00:59:11.045" v="653" actId="255"/>
          <ac:spMkLst>
            <pc:docMk/>
            <pc:sldMk cId="3571459589" sldId="261"/>
            <ac:spMk id="3" creationId="{945E747B-4E6C-434D-8A1D-03158EEDFB70}"/>
          </ac:spMkLst>
        </pc:spChg>
        <pc:picChg chg="add mod">
          <ac:chgData name="Kaitlyn Wright" userId="e429d191-9c1b-4af1-b2b0-3fef339d8779" providerId="ADAL" clId="{8D887EE3-A68F-4166-962C-59342375C407}" dt="2018-01-10T00:57:20.005" v="593" actId="1076"/>
          <ac:picMkLst>
            <pc:docMk/>
            <pc:sldMk cId="3571459589" sldId="261"/>
            <ac:picMk id="5" creationId="{FEB22293-E39F-4110-84B0-DC390E240C9E}"/>
          </ac:picMkLst>
        </pc:picChg>
        <pc:picChg chg="add mod">
          <ac:chgData name="Kaitlyn Wright" userId="e429d191-9c1b-4af1-b2b0-3fef339d8779" providerId="ADAL" clId="{8D887EE3-A68F-4166-962C-59342375C407}" dt="2018-01-10T00:59:14.551" v="654" actId="1076"/>
          <ac:picMkLst>
            <pc:docMk/>
            <pc:sldMk cId="3571459589" sldId="261"/>
            <ac:picMk id="7" creationId="{08E793B9-7845-422F-AA7B-E38D2E44AD1A}"/>
          </ac:picMkLst>
        </pc:picChg>
        <pc:picChg chg="del">
          <ac:chgData name="Kaitlyn Wright" userId="e429d191-9c1b-4af1-b2b0-3fef339d8779" providerId="ADAL" clId="{8D887EE3-A68F-4166-962C-59342375C407}" dt="2018-01-10T00:53:06.083" v="495" actId="478"/>
          <ac:picMkLst>
            <pc:docMk/>
            <pc:sldMk cId="3571459589" sldId="261"/>
            <ac:picMk id="10" creationId="{7C8FA1BA-6D47-467E-92CC-F38C57CFA4DF}"/>
          </ac:picMkLst>
        </pc:picChg>
      </pc:sldChg>
      <pc:sldChg chg="addSp modSp add mod setBg">
        <pc:chgData name="Kaitlyn Wright" userId="e429d191-9c1b-4af1-b2b0-3fef339d8779" providerId="ADAL" clId="{8D887EE3-A68F-4166-962C-59342375C407}" dt="2018-01-10T01:03:28.519" v="913" actId="20577"/>
        <pc:sldMkLst>
          <pc:docMk/>
          <pc:sldMk cId="2031686517" sldId="262"/>
        </pc:sldMkLst>
        <pc:spChg chg="mod">
          <ac:chgData name="Kaitlyn Wright" userId="e429d191-9c1b-4af1-b2b0-3fef339d8779" providerId="ADAL" clId="{8D887EE3-A68F-4166-962C-59342375C407}" dt="2018-01-10T01:03:05.399" v="889" actId="1076"/>
          <ac:spMkLst>
            <pc:docMk/>
            <pc:sldMk cId="2031686517" sldId="262"/>
            <ac:spMk id="2" creationId="{CCC3FC2F-E9CE-453F-9E76-6158FB0F48C3}"/>
          </ac:spMkLst>
        </pc:spChg>
        <pc:spChg chg="mod">
          <ac:chgData name="Kaitlyn Wright" userId="e429d191-9c1b-4af1-b2b0-3fef339d8779" providerId="ADAL" clId="{8D887EE3-A68F-4166-962C-59342375C407}" dt="2018-01-10T01:03:28.519" v="913" actId="20577"/>
          <ac:spMkLst>
            <pc:docMk/>
            <pc:sldMk cId="2031686517" sldId="262"/>
            <ac:spMk id="3" creationId="{2CA9D4A2-C82D-4DD4-A68A-DC2ED64EBC49}"/>
          </ac:spMkLst>
        </pc:spChg>
        <pc:grpChg chg="add">
          <ac:chgData name="Kaitlyn Wright" userId="e429d191-9c1b-4af1-b2b0-3fef339d8779" providerId="ADAL" clId="{8D887EE3-A68F-4166-962C-59342375C407}" dt="2018-01-10T01:03:00.828" v="887" actId="26606"/>
          <ac:grpSpMkLst>
            <pc:docMk/>
            <pc:sldMk cId="2031686517" sldId="262"/>
            <ac:grpSpMk id="9" creationId="{F6ECD7E6-4E68-4AA6-864A-6828B6EC19D3}"/>
          </ac:grpSpMkLst>
        </pc:grpChg>
        <pc:picChg chg="add mod ord">
          <ac:chgData name="Kaitlyn Wright" userId="e429d191-9c1b-4af1-b2b0-3fef339d8779" providerId="ADAL" clId="{8D887EE3-A68F-4166-962C-59342375C407}" dt="2018-01-10T01:03:00.828" v="887" actId="26606"/>
          <ac:picMkLst>
            <pc:docMk/>
            <pc:sldMk cId="2031686517" sldId="262"/>
            <ac:picMk id="4" creationId="{CFB2FD3A-FE69-49DA-9BB7-955547CBFA0B}"/>
          </ac:picMkLst>
        </pc:picChg>
      </pc:sldChg>
      <pc:sldChg chg="addSp delSp modSp add modAnim">
        <pc:chgData name="Kaitlyn Wright" userId="e429d191-9c1b-4af1-b2b0-3fef339d8779" providerId="ADAL" clId="{8D887EE3-A68F-4166-962C-59342375C407}" dt="2018-01-10T01:04:44.893" v="963" actId="1076"/>
        <pc:sldMkLst>
          <pc:docMk/>
          <pc:sldMk cId="275124497" sldId="263"/>
        </pc:sldMkLst>
        <pc:spChg chg="mod">
          <ac:chgData name="Kaitlyn Wright" userId="e429d191-9c1b-4af1-b2b0-3fef339d8779" providerId="ADAL" clId="{8D887EE3-A68F-4166-962C-59342375C407}" dt="2018-01-10T01:04:39.669" v="960" actId="1076"/>
          <ac:spMkLst>
            <pc:docMk/>
            <pc:sldMk cId="275124497" sldId="263"/>
            <ac:spMk id="2" creationId="{5A493CB2-733F-4A03-8F19-0AC812D28975}"/>
          </ac:spMkLst>
        </pc:spChg>
        <pc:spChg chg="del">
          <ac:chgData name="Kaitlyn Wright" userId="e429d191-9c1b-4af1-b2b0-3fef339d8779" providerId="ADAL" clId="{8D887EE3-A68F-4166-962C-59342375C407}" dt="2018-01-10T01:04:16.576" v="950" actId="478"/>
          <ac:spMkLst>
            <pc:docMk/>
            <pc:sldMk cId="275124497" sldId="263"/>
            <ac:spMk id="3" creationId="{314CC330-5797-4D7B-BF6D-D29B5D2A5448}"/>
          </ac:spMkLst>
        </pc:spChg>
        <pc:picChg chg="add mod">
          <ac:chgData name="Kaitlyn Wright" userId="e429d191-9c1b-4af1-b2b0-3fef339d8779" providerId="ADAL" clId="{8D887EE3-A68F-4166-962C-59342375C407}" dt="2018-01-10T01:04:44.893" v="963" actId="1076"/>
          <ac:picMkLst>
            <pc:docMk/>
            <pc:sldMk cId="275124497" sldId="263"/>
            <ac:picMk id="4" creationId="{E58EF58D-2933-4225-B298-77811A139DAD}"/>
          </ac:picMkLst>
        </pc:picChg>
      </pc:sldChg>
      <pc:sldChg chg="addSp delSp modSp add setBg modAnim">
        <pc:chgData name="Kaitlyn Wright" userId="e429d191-9c1b-4af1-b2b0-3fef339d8779" providerId="ADAL" clId="{8D887EE3-A68F-4166-962C-59342375C407}" dt="2018-01-10T01:09:41.217" v="1250"/>
        <pc:sldMkLst>
          <pc:docMk/>
          <pc:sldMk cId="2155838250" sldId="264"/>
        </pc:sldMkLst>
        <pc:spChg chg="mod">
          <ac:chgData name="Kaitlyn Wright" userId="e429d191-9c1b-4af1-b2b0-3fef339d8779" providerId="ADAL" clId="{8D887EE3-A68F-4166-962C-59342375C407}" dt="2018-01-10T01:07:14.821" v="1193" actId="1076"/>
          <ac:spMkLst>
            <pc:docMk/>
            <pc:sldMk cId="2155838250" sldId="264"/>
            <ac:spMk id="2" creationId="{FFB52474-107E-489B-836E-C90C0D68795A}"/>
          </ac:spMkLst>
        </pc:spChg>
        <pc:spChg chg="mod">
          <ac:chgData name="Kaitlyn Wright" userId="e429d191-9c1b-4af1-b2b0-3fef339d8779" providerId="ADAL" clId="{8D887EE3-A68F-4166-962C-59342375C407}" dt="2018-01-10T01:07:44.407" v="1199" actId="20577"/>
          <ac:spMkLst>
            <pc:docMk/>
            <pc:sldMk cId="2155838250" sldId="264"/>
            <ac:spMk id="3" creationId="{945E747B-4E6C-434D-8A1D-03158EEDFB70}"/>
          </ac:spMkLst>
        </pc:spChg>
        <pc:spChg chg="add mod">
          <ac:chgData name="Kaitlyn Wright" userId="e429d191-9c1b-4af1-b2b0-3fef339d8779" providerId="ADAL" clId="{8D887EE3-A68F-4166-962C-59342375C407}" dt="2018-01-10T01:08:00.892" v="1206"/>
          <ac:spMkLst>
            <pc:docMk/>
            <pc:sldMk cId="2155838250" sldId="264"/>
            <ac:spMk id="4" creationId="{71ACBCEA-77D0-402E-A8F2-59481E2B118C}"/>
          </ac:spMkLst>
        </pc:spChg>
        <pc:spChg chg="add mod">
          <ac:chgData name="Kaitlyn Wright" userId="e429d191-9c1b-4af1-b2b0-3fef339d8779" providerId="ADAL" clId="{8D887EE3-A68F-4166-962C-59342375C407}" dt="2018-01-10T01:08:52.801" v="1234" actId="14100"/>
          <ac:spMkLst>
            <pc:docMk/>
            <pc:sldMk cId="2155838250" sldId="264"/>
            <ac:spMk id="5" creationId="{20D7E28A-8EA4-4395-BC68-30F030F58F46}"/>
          </ac:spMkLst>
        </pc:spChg>
        <pc:spChg chg="add mod">
          <ac:chgData name="Kaitlyn Wright" userId="e429d191-9c1b-4af1-b2b0-3fef339d8779" providerId="ADAL" clId="{8D887EE3-A68F-4166-962C-59342375C407}" dt="2018-01-10T01:08:37.796" v="1232" actId="1076"/>
          <ac:spMkLst>
            <pc:docMk/>
            <pc:sldMk cId="2155838250" sldId="264"/>
            <ac:spMk id="6" creationId="{6B0458F5-FEBB-4ED1-B8E4-B0667FF6053F}"/>
          </ac:spMkLst>
        </pc:spChg>
        <pc:spChg chg="add mod">
          <ac:chgData name="Kaitlyn Wright" userId="e429d191-9c1b-4af1-b2b0-3fef339d8779" providerId="ADAL" clId="{8D887EE3-A68F-4166-962C-59342375C407}" dt="2018-01-10T01:08:35.243" v="1231" actId="1076"/>
          <ac:spMkLst>
            <pc:docMk/>
            <pc:sldMk cId="2155838250" sldId="264"/>
            <ac:spMk id="7" creationId="{A739D098-B7D7-46E0-8DC4-94D5B9301A80}"/>
          </ac:spMkLst>
        </pc:spChg>
        <pc:spChg chg="add mod">
          <ac:chgData name="Kaitlyn Wright" userId="e429d191-9c1b-4af1-b2b0-3fef339d8779" providerId="ADAL" clId="{8D887EE3-A68F-4166-962C-59342375C407}" dt="2018-01-10T01:08:31.397" v="1230" actId="20577"/>
          <ac:spMkLst>
            <pc:docMk/>
            <pc:sldMk cId="2155838250" sldId="264"/>
            <ac:spMk id="8" creationId="{416F0F79-FE14-46C5-9472-86F4E888688F}"/>
          </ac:spMkLst>
        </pc:spChg>
        <pc:picChg chg="del">
          <ac:chgData name="Kaitlyn Wright" userId="e429d191-9c1b-4af1-b2b0-3fef339d8779" providerId="ADAL" clId="{8D887EE3-A68F-4166-962C-59342375C407}" dt="2018-01-10T01:06:49.015" v="1190" actId="478"/>
          <ac:picMkLst>
            <pc:docMk/>
            <pc:sldMk cId="2155838250" sldId="264"/>
            <ac:picMk id="10" creationId="{7C8FA1BA-6D47-467E-92CC-F38C57CFA4DF}"/>
          </ac:picMkLst>
        </pc:picChg>
      </pc:sldChg>
      <pc:sldChg chg="addSp delSp modSp add setBg delDesignElem">
        <pc:chgData name="Kaitlyn Wright" userId="e429d191-9c1b-4af1-b2b0-3fef339d8779" providerId="ADAL" clId="{8D887EE3-A68F-4166-962C-59342375C407}" dt="2018-01-10T01:11:02.500" v="1313" actId="1076"/>
        <pc:sldMkLst>
          <pc:docMk/>
          <pc:sldMk cId="3130985466" sldId="265"/>
        </pc:sldMkLst>
        <pc:spChg chg="mod">
          <ac:chgData name="Kaitlyn Wright" userId="e429d191-9c1b-4af1-b2b0-3fef339d8779" providerId="ADAL" clId="{8D887EE3-A68F-4166-962C-59342375C407}" dt="2018-01-10T01:10:15.284" v="1308" actId="20577"/>
          <ac:spMkLst>
            <pc:docMk/>
            <pc:sldMk cId="3130985466" sldId="265"/>
            <ac:spMk id="3" creationId="{2CA9D4A2-C82D-4DD4-A68A-DC2ED64EBC49}"/>
          </ac:spMkLst>
        </pc:spChg>
        <pc:grpChg chg="del">
          <ac:chgData name="Kaitlyn Wright" userId="e429d191-9c1b-4af1-b2b0-3fef339d8779" providerId="ADAL" clId="{8D887EE3-A68F-4166-962C-59342375C407}" dt="2018-01-10T01:09:58.822" v="1252" actId="1076"/>
          <ac:grpSpMkLst>
            <pc:docMk/>
            <pc:sldMk cId="3130985466" sldId="265"/>
            <ac:grpSpMk id="9" creationId="{F6ECD7E6-4E68-4AA6-864A-6828B6EC19D3}"/>
          </ac:grpSpMkLst>
        </pc:grpChg>
        <pc:picChg chg="del">
          <ac:chgData name="Kaitlyn Wright" userId="e429d191-9c1b-4af1-b2b0-3fef339d8779" providerId="ADAL" clId="{8D887EE3-A68F-4166-962C-59342375C407}" dt="2018-01-10T01:10:53.506" v="1309" actId="478"/>
          <ac:picMkLst>
            <pc:docMk/>
            <pc:sldMk cId="3130985466" sldId="265"/>
            <ac:picMk id="4" creationId="{CFB2FD3A-FE69-49DA-9BB7-955547CBFA0B}"/>
          </ac:picMkLst>
        </pc:picChg>
        <pc:picChg chg="add mod">
          <ac:chgData name="Kaitlyn Wright" userId="e429d191-9c1b-4af1-b2b0-3fef339d8779" providerId="ADAL" clId="{8D887EE3-A68F-4166-962C-59342375C407}" dt="2018-01-10T01:11:02.500" v="1313" actId="1076"/>
          <ac:picMkLst>
            <pc:docMk/>
            <pc:sldMk cId="3130985466" sldId="265"/>
            <ac:picMk id="6" creationId="{8447E42C-01D4-4D76-A8DD-246EBD7B1773}"/>
          </ac:picMkLst>
        </pc:picChg>
      </pc:sldChg>
      <pc:sldChg chg="addSp delSp modSp add setBg delDesignElem">
        <pc:chgData name="Kaitlyn Wright" userId="e429d191-9c1b-4af1-b2b0-3fef339d8779" providerId="ADAL" clId="{8D887EE3-A68F-4166-962C-59342375C407}" dt="2018-01-10T01:12:58.990" v="1401" actId="1076"/>
        <pc:sldMkLst>
          <pc:docMk/>
          <pc:sldMk cId="2196363980" sldId="266"/>
        </pc:sldMkLst>
        <pc:spChg chg="mod">
          <ac:chgData name="Kaitlyn Wright" userId="e429d191-9c1b-4af1-b2b0-3fef339d8779" providerId="ADAL" clId="{8D887EE3-A68F-4166-962C-59342375C407}" dt="2018-01-10T01:11:37.313" v="1391" actId="20577"/>
          <ac:spMkLst>
            <pc:docMk/>
            <pc:sldMk cId="2196363980" sldId="266"/>
            <ac:spMk id="3" creationId="{2CA9D4A2-C82D-4DD4-A68A-DC2ED64EBC49}"/>
          </ac:spMkLst>
        </pc:spChg>
        <pc:grpChg chg="del">
          <ac:chgData name="Kaitlyn Wright" userId="e429d191-9c1b-4af1-b2b0-3fef339d8779" providerId="ADAL" clId="{8D887EE3-A68F-4166-962C-59342375C407}" dt="2018-01-10T01:11:08.441" v="1315" actId="1076"/>
          <ac:grpSpMkLst>
            <pc:docMk/>
            <pc:sldMk cId="2196363980" sldId="266"/>
            <ac:grpSpMk id="9" creationId="{F6ECD7E6-4E68-4AA6-864A-6828B6EC19D3}"/>
          </ac:grpSpMkLst>
        </pc:grpChg>
        <pc:picChg chg="del">
          <ac:chgData name="Kaitlyn Wright" userId="e429d191-9c1b-4af1-b2b0-3fef339d8779" providerId="ADAL" clId="{8D887EE3-A68F-4166-962C-59342375C407}" dt="2018-01-10T01:12:08.500" v="1392" actId="478"/>
          <ac:picMkLst>
            <pc:docMk/>
            <pc:sldMk cId="2196363980" sldId="266"/>
            <ac:picMk id="4" creationId="{CFB2FD3A-FE69-49DA-9BB7-955547CBFA0B}"/>
          </ac:picMkLst>
        </pc:picChg>
        <pc:picChg chg="add del mod">
          <ac:chgData name="Kaitlyn Wright" userId="e429d191-9c1b-4af1-b2b0-3fef339d8779" providerId="ADAL" clId="{8D887EE3-A68F-4166-962C-59342375C407}" dt="2018-01-10T01:12:14.504" v="1394" actId="478"/>
          <ac:picMkLst>
            <pc:docMk/>
            <pc:sldMk cId="2196363980" sldId="266"/>
            <ac:picMk id="6" creationId="{F89A1786-7A59-42BA-B5EB-B11729CAD5A5}"/>
          </ac:picMkLst>
        </pc:picChg>
        <pc:picChg chg="add del">
          <ac:chgData name="Kaitlyn Wright" userId="e429d191-9c1b-4af1-b2b0-3fef339d8779" providerId="ADAL" clId="{8D887EE3-A68F-4166-962C-59342375C407}" dt="2018-01-10T01:12:18.873" v="1396" actId="478"/>
          <ac:picMkLst>
            <pc:docMk/>
            <pc:sldMk cId="2196363980" sldId="266"/>
            <ac:picMk id="7" creationId="{F18942A3-0E59-4C37-957D-5B0CE430AEF5}"/>
          </ac:picMkLst>
        </pc:picChg>
        <pc:picChg chg="add mod">
          <ac:chgData name="Kaitlyn Wright" userId="e429d191-9c1b-4af1-b2b0-3fef339d8779" providerId="ADAL" clId="{8D887EE3-A68F-4166-962C-59342375C407}" dt="2018-01-10T01:12:58.990" v="1401" actId="1076"/>
          <ac:picMkLst>
            <pc:docMk/>
            <pc:sldMk cId="2196363980" sldId="266"/>
            <ac:picMk id="12" creationId="{F8F984E7-A30C-485F-AB41-5D12F6936ECD}"/>
          </ac:picMkLst>
        </pc:picChg>
      </pc:sldChg>
      <pc:sldChg chg="addSp delSp modSp add setBg delDesignElem">
        <pc:chgData name="Kaitlyn Wright" userId="e429d191-9c1b-4af1-b2b0-3fef339d8779" providerId="ADAL" clId="{8D887EE3-A68F-4166-962C-59342375C407}" dt="2018-01-10T01:14:11.492" v="1563" actId="20577"/>
        <pc:sldMkLst>
          <pc:docMk/>
          <pc:sldMk cId="458522370" sldId="267"/>
        </pc:sldMkLst>
        <pc:spChg chg="mod">
          <ac:chgData name="Kaitlyn Wright" userId="e429d191-9c1b-4af1-b2b0-3fef339d8779" providerId="ADAL" clId="{8D887EE3-A68F-4166-962C-59342375C407}" dt="2018-01-10T01:14:11.492" v="1563" actId="20577"/>
          <ac:spMkLst>
            <pc:docMk/>
            <pc:sldMk cId="458522370" sldId="267"/>
            <ac:spMk id="3" creationId="{2CA9D4A2-C82D-4DD4-A68A-DC2ED64EBC49}"/>
          </ac:spMkLst>
        </pc:spChg>
        <pc:grpChg chg="del">
          <ac:chgData name="Kaitlyn Wright" userId="e429d191-9c1b-4af1-b2b0-3fef339d8779" providerId="ADAL" clId="{8D887EE3-A68F-4166-962C-59342375C407}" dt="2018-01-10T01:13:02.279" v="1403" actId="20577"/>
          <ac:grpSpMkLst>
            <pc:docMk/>
            <pc:sldMk cId="458522370" sldId="267"/>
            <ac:grpSpMk id="9" creationId="{F6ECD7E6-4E68-4AA6-864A-6828B6EC19D3}"/>
          </ac:grpSpMkLst>
        </pc:grpChg>
        <pc:picChg chg="del">
          <ac:chgData name="Kaitlyn Wright" userId="e429d191-9c1b-4af1-b2b0-3fef339d8779" providerId="ADAL" clId="{8D887EE3-A68F-4166-962C-59342375C407}" dt="2018-01-10T01:13:12.621" v="1411" actId="478"/>
          <ac:picMkLst>
            <pc:docMk/>
            <pc:sldMk cId="458522370" sldId="267"/>
            <ac:picMk id="4" creationId="{CFB2FD3A-FE69-49DA-9BB7-955547CBFA0B}"/>
          </ac:picMkLst>
        </pc:picChg>
        <pc:picChg chg="add mod">
          <ac:chgData name="Kaitlyn Wright" userId="e429d191-9c1b-4af1-b2b0-3fef339d8779" providerId="ADAL" clId="{8D887EE3-A68F-4166-962C-59342375C407}" dt="2018-01-10T01:13:34.004" v="1414" actId="1076"/>
          <ac:picMkLst>
            <pc:docMk/>
            <pc:sldMk cId="458522370" sldId="267"/>
            <ac:picMk id="6" creationId="{6319C3BA-265C-4276-ABF1-670AD45CF375}"/>
          </ac:picMkLst>
        </pc:picChg>
      </pc:sldChg>
      <pc:sldChg chg="addSp delSp modSp add setBg delDesignElem">
        <pc:chgData name="Kaitlyn Wright" userId="e429d191-9c1b-4af1-b2b0-3fef339d8779" providerId="ADAL" clId="{8D887EE3-A68F-4166-962C-59342375C407}" dt="2018-01-10T01:16:41.626" v="1724" actId="20577"/>
        <pc:sldMkLst>
          <pc:docMk/>
          <pc:sldMk cId="1381588264" sldId="268"/>
        </pc:sldMkLst>
        <pc:spChg chg="mod">
          <ac:chgData name="Kaitlyn Wright" userId="e429d191-9c1b-4af1-b2b0-3fef339d8779" providerId="ADAL" clId="{8D887EE3-A68F-4166-962C-59342375C407}" dt="2018-01-10T01:16:04.642" v="1711" actId="1076"/>
          <ac:spMkLst>
            <pc:docMk/>
            <pc:sldMk cId="1381588264" sldId="268"/>
            <ac:spMk id="2" creationId="{CCC3FC2F-E9CE-453F-9E76-6158FB0F48C3}"/>
          </ac:spMkLst>
        </pc:spChg>
        <pc:spChg chg="mod">
          <ac:chgData name="Kaitlyn Wright" userId="e429d191-9c1b-4af1-b2b0-3fef339d8779" providerId="ADAL" clId="{8D887EE3-A68F-4166-962C-59342375C407}" dt="2018-01-10T01:16:41.626" v="1724" actId="20577"/>
          <ac:spMkLst>
            <pc:docMk/>
            <pc:sldMk cId="1381588264" sldId="268"/>
            <ac:spMk id="3" creationId="{2CA9D4A2-C82D-4DD4-A68A-DC2ED64EBC49}"/>
          </ac:spMkLst>
        </pc:spChg>
        <pc:grpChg chg="del">
          <ac:chgData name="Kaitlyn Wright" userId="e429d191-9c1b-4af1-b2b0-3fef339d8779" providerId="ADAL" clId="{8D887EE3-A68F-4166-962C-59342375C407}" dt="2018-01-10T01:14:36.504" v="1565" actId="20577"/>
          <ac:grpSpMkLst>
            <pc:docMk/>
            <pc:sldMk cId="1381588264" sldId="268"/>
            <ac:grpSpMk id="9" creationId="{F6ECD7E6-4E68-4AA6-864A-6828B6EC19D3}"/>
          </ac:grpSpMkLst>
        </pc:grpChg>
        <pc:graphicFrameChg chg="add del mod">
          <ac:chgData name="Kaitlyn Wright" userId="e429d191-9c1b-4af1-b2b0-3fef339d8779" providerId="ADAL" clId="{8D887EE3-A68F-4166-962C-59342375C407}" dt="2018-01-10T01:15:56.433" v="1708" actId="478"/>
          <ac:graphicFrameMkLst>
            <pc:docMk/>
            <pc:sldMk cId="1381588264" sldId="268"/>
            <ac:graphicFrameMk id="5" creationId="{FDF7FCE4-A663-47BB-85B0-8A6A4362656B}"/>
          </ac:graphicFrameMkLst>
        </pc:graphicFrameChg>
        <pc:picChg chg="del">
          <ac:chgData name="Kaitlyn Wright" userId="e429d191-9c1b-4af1-b2b0-3fef339d8779" providerId="ADAL" clId="{8D887EE3-A68F-4166-962C-59342375C407}" dt="2018-01-10T01:15:30.797" v="1703" actId="478"/>
          <ac:picMkLst>
            <pc:docMk/>
            <pc:sldMk cId="1381588264" sldId="268"/>
            <ac:picMk id="4" creationId="{CFB2FD3A-FE69-49DA-9BB7-955547CBFA0B}"/>
          </ac:picMkLst>
        </pc:picChg>
        <pc:picChg chg="add mod">
          <ac:chgData name="Kaitlyn Wright" userId="e429d191-9c1b-4af1-b2b0-3fef339d8779" providerId="ADAL" clId="{8D887EE3-A68F-4166-962C-59342375C407}" dt="2018-01-10T01:16:13.280" v="1715" actId="1076"/>
          <ac:picMkLst>
            <pc:docMk/>
            <pc:sldMk cId="1381588264" sldId="268"/>
            <ac:picMk id="6" creationId="{2A2428FD-2B7D-410B-A92E-A2BC7CC9631F}"/>
          </ac:picMkLst>
        </pc:picChg>
      </pc:sldChg>
      <pc:sldChg chg="modSp add">
        <pc:chgData name="Kaitlyn Wright" userId="e429d191-9c1b-4af1-b2b0-3fef339d8779" providerId="ADAL" clId="{8D887EE3-A68F-4166-962C-59342375C407}" dt="2018-01-10T01:17:34.415" v="1742" actId="20577"/>
        <pc:sldMkLst>
          <pc:docMk/>
          <pc:sldMk cId="2438752031" sldId="269"/>
        </pc:sldMkLst>
        <pc:spChg chg="mod">
          <ac:chgData name="Kaitlyn Wright" userId="e429d191-9c1b-4af1-b2b0-3fef339d8779" providerId="ADAL" clId="{8D887EE3-A68F-4166-962C-59342375C407}" dt="2018-01-10T01:17:34.415" v="1742" actId="20577"/>
          <ac:spMkLst>
            <pc:docMk/>
            <pc:sldMk cId="2438752031" sldId="269"/>
            <ac:spMk id="2" creationId="{25384FD7-A579-4671-A405-B134314C2BD1}"/>
          </ac:spMkLst>
        </pc:spChg>
      </pc:sldChg>
      <pc:sldChg chg="modSp add">
        <pc:chgData name="Kaitlyn Wright" userId="e429d191-9c1b-4af1-b2b0-3fef339d8779" providerId="ADAL" clId="{8D887EE3-A68F-4166-962C-59342375C407}" dt="2018-01-10T01:18:08.916" v="1760" actId="20577"/>
        <pc:sldMkLst>
          <pc:docMk/>
          <pc:sldMk cId="213305847" sldId="270"/>
        </pc:sldMkLst>
        <pc:spChg chg="mod">
          <ac:chgData name="Kaitlyn Wright" userId="e429d191-9c1b-4af1-b2b0-3fef339d8779" providerId="ADAL" clId="{8D887EE3-A68F-4166-962C-59342375C407}" dt="2018-01-10T01:18:08.916" v="1760" actId="20577"/>
          <ac:spMkLst>
            <pc:docMk/>
            <pc:sldMk cId="213305847" sldId="270"/>
            <ac:spMk id="2" creationId="{25384FD7-A579-4671-A405-B134314C2BD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F083C-B8CD-451A-AB60-E793877F93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 dirty="0"/>
              <a:t>Theme Development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3D92C2-236C-4209-B457-774B9DEA0EA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Central Idea in Literature</a:t>
            </a:r>
          </a:p>
        </p:txBody>
      </p:sp>
    </p:spTree>
    <p:extLst>
      <p:ext uri="{BB962C8B-B14F-4D97-AF65-F5344CB8AC3E}">
        <p14:creationId xmlns:p14="http://schemas.microsoft.com/office/powerpoint/2010/main" val="2777009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3FC2F-E9CE-453F-9E76-6158FB0F4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8" y="342420"/>
            <a:ext cx="4488577" cy="1049235"/>
          </a:xfrm>
        </p:spPr>
        <p:txBody>
          <a:bodyPr>
            <a:normAutofit/>
          </a:bodyPr>
          <a:lstStyle/>
          <a:p>
            <a:r>
              <a:rPr lang="en-US" sz="2200" b="1" u="sng" dirty="0"/>
              <a:t>How does the author develop a theme?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9D4A2-C82D-4DD4-A68A-DC2ED64EB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602" y="1391655"/>
            <a:ext cx="4748252" cy="4407613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sz="3000" dirty="0"/>
              <a:t>Conflict</a:t>
            </a:r>
          </a:p>
          <a:p>
            <a:pPr lvl="1"/>
            <a:r>
              <a:rPr lang="en-US" sz="3000" dirty="0"/>
              <a:t>Who/What are the opposing forces?</a:t>
            </a:r>
          </a:p>
          <a:p>
            <a:pPr lvl="1"/>
            <a:r>
              <a:rPr lang="en-US" sz="3000" dirty="0"/>
              <a:t>Who/What wins?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47E42C-01D4-4D76-A8DD-246EBD7B17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8655" y="1496157"/>
            <a:ext cx="6250883" cy="3281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985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3FC2F-E9CE-453F-9E76-6158FB0F4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8" y="342420"/>
            <a:ext cx="4488577" cy="1049235"/>
          </a:xfrm>
        </p:spPr>
        <p:txBody>
          <a:bodyPr>
            <a:normAutofit/>
          </a:bodyPr>
          <a:lstStyle/>
          <a:p>
            <a:r>
              <a:rPr lang="en-US" sz="2200" b="1" u="sng" dirty="0"/>
              <a:t>How does the author develop a theme?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9D4A2-C82D-4DD4-A68A-DC2ED64EB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602" y="1391655"/>
            <a:ext cx="4748252" cy="4407613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sz="3000" dirty="0"/>
              <a:t>Plot</a:t>
            </a:r>
          </a:p>
          <a:p>
            <a:pPr lvl="1"/>
            <a:r>
              <a:rPr lang="en-US" sz="3000" dirty="0"/>
              <a:t>What is the sequence of events?</a:t>
            </a:r>
          </a:p>
          <a:p>
            <a:pPr lvl="1"/>
            <a:r>
              <a:rPr lang="en-US" sz="3000" dirty="0"/>
              <a:t>What caused things to go this way?</a:t>
            </a:r>
          </a:p>
        </p:txBody>
      </p:sp>
      <p:pic>
        <p:nvPicPr>
          <p:cNvPr id="12" name="Picture 11" descr="A picture containing text, map&#10;&#10;Description generated with very high confidence">
            <a:extLst>
              <a:ext uri="{FF2B5EF4-FFF2-40B4-BE49-F238E27FC236}">
                <a16:creationId xmlns:a16="http://schemas.microsoft.com/office/drawing/2014/main" id="{F8F984E7-A30C-485F-AB41-5D12F6936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105" y="902348"/>
            <a:ext cx="5498175" cy="424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363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3FC2F-E9CE-453F-9E76-6158FB0F4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8" y="342420"/>
            <a:ext cx="4488577" cy="1049235"/>
          </a:xfrm>
        </p:spPr>
        <p:txBody>
          <a:bodyPr>
            <a:normAutofit/>
          </a:bodyPr>
          <a:lstStyle/>
          <a:p>
            <a:r>
              <a:rPr lang="en-US" sz="2200" b="1" u="sng" dirty="0"/>
              <a:t>How does the author develop a theme?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9D4A2-C82D-4DD4-A68A-DC2ED64EB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602" y="1391655"/>
            <a:ext cx="4748252" cy="440761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 </a:t>
            </a:r>
            <a:r>
              <a:rPr lang="en-US" sz="3000" dirty="0"/>
              <a:t>Setting</a:t>
            </a:r>
          </a:p>
          <a:p>
            <a:pPr lvl="1"/>
            <a:r>
              <a:rPr lang="en-US" sz="3000" dirty="0"/>
              <a:t>What is the best time and/or place to teach this lesson?</a:t>
            </a:r>
          </a:p>
          <a:p>
            <a:pPr lvl="1"/>
            <a:r>
              <a:rPr lang="en-US" sz="3000" dirty="0"/>
              <a:t>What technology is available, what historical events were taking place, etc.?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319C3BA-265C-4276-ABF1-670AD45CF3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0296" y="1510301"/>
            <a:ext cx="5530209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522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3FC2F-E9CE-453F-9E76-6158FB0F4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3799" y="9496"/>
            <a:ext cx="8688857" cy="1049235"/>
          </a:xfrm>
        </p:spPr>
        <p:txBody>
          <a:bodyPr>
            <a:normAutofit/>
          </a:bodyPr>
          <a:lstStyle/>
          <a:p>
            <a:r>
              <a:rPr lang="en-US" sz="2200" b="1" u="sng" dirty="0"/>
              <a:t>How does the author develop a theme?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9D4A2-C82D-4DD4-A68A-DC2ED64EB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602" y="4263887"/>
            <a:ext cx="11349998" cy="153538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 </a:t>
            </a:r>
            <a:r>
              <a:rPr lang="en-US" sz="3000" dirty="0"/>
              <a:t>Symbols</a:t>
            </a:r>
          </a:p>
          <a:p>
            <a:pPr lvl="1"/>
            <a:r>
              <a:rPr lang="en-US" sz="3000" dirty="0"/>
              <a:t>Characters, settings, events, images, objects, etc. can be used to represent things in the real world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2428FD-2B7D-410B-A92E-A2BC7CC96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696" y="893852"/>
            <a:ext cx="7918408" cy="383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588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84FD7-A579-4671-A405-B134314C2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2" y="308114"/>
            <a:ext cx="11380303" cy="844826"/>
          </a:xfrm>
        </p:spPr>
        <p:txBody>
          <a:bodyPr/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symbols?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558A1-8F90-4A00-8E3D-9F4A7F163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873" y="1272297"/>
            <a:ext cx="11887200" cy="4313406"/>
          </a:xfrm>
        </p:spPr>
        <p:txBody>
          <a:bodyPr>
            <a:normAutofit/>
          </a:bodyPr>
          <a:lstStyle/>
          <a:p>
            <a:pPr algn="ctr"/>
            <a:r>
              <a:rPr lang="en-US" sz="3000" dirty="0"/>
              <a:t>A symbol is an object,  image, character, action, event,  or idea that is used to represent something else. For example:</a:t>
            </a:r>
          </a:p>
        </p:txBody>
      </p:sp>
      <p:pic>
        <p:nvPicPr>
          <p:cNvPr id="5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15E9AA6D-C74C-4638-8012-5F0CDE8B0D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7245" y="2548293"/>
            <a:ext cx="3271463" cy="32714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8413B4-22FF-46B8-8B38-F9FE9A504782}"/>
              </a:ext>
            </a:extLst>
          </p:cNvPr>
          <p:cNvSpPr/>
          <p:nvPr/>
        </p:nvSpPr>
        <p:spPr>
          <a:xfrm>
            <a:off x="6679523" y="2601350"/>
            <a:ext cx="2510432" cy="10926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LOVE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268926D-D053-4C22-9A4D-8327BEBE07B1}"/>
              </a:ext>
            </a:extLst>
          </p:cNvPr>
          <p:cNvSpPr txBox="1">
            <a:spLocks/>
          </p:cNvSpPr>
          <p:nvPr/>
        </p:nvSpPr>
        <p:spPr>
          <a:xfrm>
            <a:off x="5385289" y="3813314"/>
            <a:ext cx="5098901" cy="1762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dirty="0"/>
              <a:t>Hearts, Cupid’s arrows, and even the color red can represent love.</a:t>
            </a:r>
          </a:p>
        </p:txBody>
      </p:sp>
    </p:spTree>
    <p:extLst>
      <p:ext uri="{BB962C8B-B14F-4D97-AF65-F5344CB8AC3E}">
        <p14:creationId xmlns:p14="http://schemas.microsoft.com/office/powerpoint/2010/main" val="243875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84FD7-A579-4671-A405-B134314C2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2" y="308114"/>
            <a:ext cx="11380303" cy="844826"/>
          </a:xfrm>
        </p:spPr>
        <p:txBody>
          <a:bodyPr/>
          <a:lstStyle/>
          <a:p>
            <a:r>
              <a:rPr lang="en-U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Symbols?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558A1-8F90-4A00-8E3D-9F4A7F163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873" y="1272297"/>
            <a:ext cx="11887200" cy="4313406"/>
          </a:xfrm>
        </p:spPr>
        <p:txBody>
          <a:bodyPr>
            <a:normAutofit/>
          </a:bodyPr>
          <a:lstStyle/>
          <a:p>
            <a:pPr algn="ctr"/>
            <a:r>
              <a:rPr lang="en-US" sz="3000" dirty="0"/>
              <a:t>A symbol is an object,  image, character, action, event,  or idea that is used to represent something else. For example: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8413B4-22FF-46B8-8B38-F9FE9A504782}"/>
              </a:ext>
            </a:extLst>
          </p:cNvPr>
          <p:cNvSpPr/>
          <p:nvPr/>
        </p:nvSpPr>
        <p:spPr>
          <a:xfrm>
            <a:off x="6400024" y="2601350"/>
            <a:ext cx="3069431" cy="10926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5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PEACE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268926D-D053-4C22-9A4D-8327BEBE07B1}"/>
              </a:ext>
            </a:extLst>
          </p:cNvPr>
          <p:cNvSpPr txBox="1">
            <a:spLocks/>
          </p:cNvSpPr>
          <p:nvPr/>
        </p:nvSpPr>
        <p:spPr>
          <a:xfrm>
            <a:off x="5385289" y="3813314"/>
            <a:ext cx="5098901" cy="1762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dirty="0"/>
              <a:t>Doves represent peace or hope in stories.</a:t>
            </a:r>
          </a:p>
        </p:txBody>
      </p:sp>
      <p:pic>
        <p:nvPicPr>
          <p:cNvPr id="14" name="Picture 13" descr="A close up of a logo&#10;&#10;Description generated with high confidence">
            <a:extLst>
              <a:ext uri="{FF2B5EF4-FFF2-40B4-BE49-F238E27FC236}">
                <a16:creationId xmlns:a16="http://schemas.microsoft.com/office/drawing/2014/main" id="{76D08D4C-679C-4CFD-9B1C-2266490053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587" y="2844676"/>
            <a:ext cx="3047988" cy="2540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05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7A8A8-4C48-4592-A2C5-36E54958E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0392" y="394998"/>
            <a:ext cx="9291215" cy="1049235"/>
          </a:xfrm>
        </p:spPr>
        <p:txBody>
          <a:bodyPr/>
          <a:lstStyle/>
          <a:p>
            <a:r>
              <a:rPr lang="en-US" b="1" u="sng" dirty="0"/>
              <a:t>What is Central Idea?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BCC1AC-CCB8-4940-8C79-4C8FF12C5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615" y="1553634"/>
            <a:ext cx="9291215" cy="3450613"/>
          </a:xfrm>
        </p:spPr>
        <p:txBody>
          <a:bodyPr>
            <a:normAutofit/>
          </a:bodyPr>
          <a:lstStyle/>
          <a:p>
            <a:r>
              <a:rPr lang="en-US" sz="2500" dirty="0"/>
              <a:t>The main idea of a piece of text.</a:t>
            </a:r>
          </a:p>
          <a:p>
            <a:r>
              <a:rPr lang="en-US" sz="2500" dirty="0"/>
              <a:t>The main </a:t>
            </a:r>
            <a:r>
              <a:rPr lang="en-US" sz="2500" u="sng" dirty="0">
                <a:solidFill>
                  <a:srgbClr val="FF0000"/>
                </a:solidFill>
              </a:rPr>
              <a:t>point</a:t>
            </a:r>
            <a:r>
              <a:rPr lang="en-US" sz="2500" dirty="0"/>
              <a:t> the author was trying to make.</a:t>
            </a:r>
          </a:p>
          <a:p>
            <a:pPr lvl="7"/>
            <a:r>
              <a:rPr lang="en-US" sz="2500" dirty="0"/>
              <a:t>All of the details an author</a:t>
            </a:r>
            <a:br>
              <a:rPr lang="en-US" sz="2500" dirty="0"/>
            </a:br>
            <a:r>
              <a:rPr lang="en-US" sz="2500" dirty="0"/>
              <a:t>includes in a text help to</a:t>
            </a:r>
            <a:br>
              <a:rPr lang="en-US" sz="2500" dirty="0"/>
            </a:br>
            <a:r>
              <a:rPr lang="en-US" sz="2500" dirty="0"/>
              <a:t>develop and support their</a:t>
            </a:r>
            <a:br>
              <a:rPr lang="en-US" sz="2500" dirty="0"/>
            </a:br>
            <a:r>
              <a:rPr lang="en-US" sz="2500" dirty="0"/>
              <a:t>central idea.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A239A2-2C09-4345-A993-731DBEF9A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633591">
            <a:off x="1214971" y="2956963"/>
            <a:ext cx="2794826" cy="27948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866C94-B4A2-4198-AF9B-1DD268DC11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1044" y="1723845"/>
            <a:ext cx="3346903" cy="4214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C7016F8E-4B6E-4DFC-BA39-E5E5A3755511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6104331" cy="5149101"/>
            <a:chOff x="632237" y="482171"/>
            <a:chExt cx="6104331" cy="514910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09AB234-3412-4122-A650-D5392EB17CB0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237" y="482171"/>
              <a:ext cx="6104331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795E687-65D6-4F8E-93AC-0247C33E890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5296" y="812507"/>
              <a:ext cx="5471355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F59EF056-3F3E-49EF-B902-EB01835A42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41" r="1" b="1"/>
          <a:stretch/>
        </p:blipFill>
        <p:spPr>
          <a:xfrm>
            <a:off x="1271223" y="1116345"/>
            <a:ext cx="4825148" cy="38661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1B38BD-EF39-4CA7-892F-11BC4597C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1231" y="732601"/>
            <a:ext cx="4114366" cy="1049235"/>
          </a:xfrm>
        </p:spPr>
        <p:txBody>
          <a:bodyPr>
            <a:normAutofit/>
          </a:bodyPr>
          <a:lstStyle/>
          <a:p>
            <a:r>
              <a:rPr lang="en-US" b="1" u="sng" dirty="0"/>
              <a:t>What is Theme?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53DF8-AAB9-43A9-9DE0-7B8FDE9641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2495" y="1703693"/>
            <a:ext cx="4837572" cy="3450613"/>
          </a:xfrm>
        </p:spPr>
        <p:txBody>
          <a:bodyPr>
            <a:noAutofit/>
          </a:bodyPr>
          <a:lstStyle/>
          <a:p>
            <a:r>
              <a:rPr lang="en-US" sz="3000" dirty="0"/>
              <a:t>Theme is the central idea of a piece of literary text or a work of art.</a:t>
            </a:r>
          </a:p>
          <a:p>
            <a:r>
              <a:rPr lang="en-US" sz="3000" dirty="0"/>
              <a:t>It is the meaning, life lesson, or moral of a story.</a:t>
            </a:r>
          </a:p>
        </p:txBody>
      </p:sp>
    </p:spTree>
    <p:extLst>
      <p:ext uri="{BB962C8B-B14F-4D97-AF65-F5344CB8AC3E}">
        <p14:creationId xmlns:p14="http://schemas.microsoft.com/office/powerpoint/2010/main" val="1278318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C8FA1BA-6D47-467E-92CC-F38C57CFA4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5337" y="805584"/>
            <a:ext cx="4660762" cy="466076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B52474-107E-489B-836E-C90C0D687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7872" y="475747"/>
            <a:ext cx="4176815" cy="1049235"/>
          </a:xfrm>
        </p:spPr>
        <p:txBody>
          <a:bodyPr>
            <a:normAutofit/>
          </a:bodyPr>
          <a:lstStyle/>
          <a:p>
            <a:r>
              <a:rPr lang="en-US" b="1" u="sng" dirty="0"/>
              <a:t>What is Theme?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E747B-4E6C-434D-8A1D-03158EEDF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901" y="1613044"/>
            <a:ext cx="6051479" cy="385330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500" dirty="0"/>
              <a:t>The reason why an author wrote a story or the personal meaning we take away from it (the reason we read it)</a:t>
            </a:r>
          </a:p>
          <a:p>
            <a:pPr>
              <a:lnSpc>
                <a:spcPct val="110000"/>
              </a:lnSpc>
            </a:pPr>
            <a:r>
              <a:rPr lang="en-US" sz="2500" dirty="0"/>
              <a:t>A universal concept or abstract idea</a:t>
            </a:r>
          </a:p>
          <a:p>
            <a:pPr>
              <a:lnSpc>
                <a:spcPct val="110000"/>
              </a:lnSpc>
            </a:pPr>
            <a:r>
              <a:rPr lang="en-US" sz="2500" dirty="0"/>
              <a:t>Bigger than the story itself</a:t>
            </a:r>
          </a:p>
          <a:p>
            <a:pPr>
              <a:lnSpc>
                <a:spcPct val="110000"/>
              </a:lnSpc>
            </a:pPr>
            <a:r>
              <a:rPr lang="en-US" sz="2500" dirty="0"/>
              <a:t>Applied to anyone, anywhere, any time</a:t>
            </a:r>
          </a:p>
        </p:txBody>
      </p:sp>
    </p:spTree>
    <p:extLst>
      <p:ext uri="{BB962C8B-B14F-4D97-AF65-F5344CB8AC3E}">
        <p14:creationId xmlns:p14="http://schemas.microsoft.com/office/powerpoint/2010/main" val="2594884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52474-107E-489B-836E-C90C0D687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9107" y="342419"/>
            <a:ext cx="6755015" cy="1049235"/>
          </a:xfrm>
        </p:spPr>
        <p:txBody>
          <a:bodyPr>
            <a:normAutofit/>
          </a:bodyPr>
          <a:lstStyle/>
          <a:p>
            <a:r>
              <a:rPr lang="en-US" b="1" u="sng" dirty="0"/>
              <a:t>What a Theme Is NOT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E747B-4E6C-434D-8A1D-03158EEDF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047" y="1242391"/>
            <a:ext cx="11435137" cy="4223955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2500" dirty="0"/>
              <a:t>Communicated in one word</a:t>
            </a:r>
          </a:p>
          <a:p>
            <a:pPr marL="0" indent="0">
              <a:lnSpc>
                <a:spcPct val="110000"/>
              </a:lnSpc>
              <a:buNone/>
            </a:pPr>
            <a:br>
              <a:rPr lang="en-US" sz="2500" dirty="0"/>
            </a:br>
            <a:br>
              <a:rPr lang="en-US" sz="2500" dirty="0"/>
            </a:br>
            <a:br>
              <a:rPr lang="en-US" sz="2500" dirty="0"/>
            </a:br>
            <a:endParaRPr lang="en-US" sz="2500" dirty="0"/>
          </a:p>
          <a:p>
            <a:pPr>
              <a:lnSpc>
                <a:spcPct val="110000"/>
              </a:lnSpc>
            </a:pPr>
            <a:endParaRPr lang="en-US" sz="2500" dirty="0"/>
          </a:p>
          <a:p>
            <a:pPr>
              <a:lnSpc>
                <a:spcPct val="110000"/>
              </a:lnSpc>
            </a:pPr>
            <a:r>
              <a:rPr lang="en-US" sz="2500" dirty="0"/>
              <a:t>These are subjects or topics and are just a starting point for theme.</a:t>
            </a:r>
          </a:p>
          <a:p>
            <a:pPr>
              <a:lnSpc>
                <a:spcPct val="110000"/>
              </a:lnSpc>
            </a:pPr>
            <a:r>
              <a:rPr lang="en-US" sz="2500" dirty="0"/>
              <a:t>Theme is the universal point the author wants to make about the subject/topic.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ACBCEA-77D0-402E-A8F2-59481E2B118C}"/>
              </a:ext>
            </a:extLst>
          </p:cNvPr>
          <p:cNvSpPr/>
          <p:nvPr/>
        </p:nvSpPr>
        <p:spPr>
          <a:xfrm>
            <a:off x="1439476" y="1829961"/>
            <a:ext cx="21171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LOVE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0458F5-FEBB-4ED1-B8E4-B0667FF6053F}"/>
              </a:ext>
            </a:extLst>
          </p:cNvPr>
          <p:cNvSpPr/>
          <p:nvPr/>
        </p:nvSpPr>
        <p:spPr>
          <a:xfrm>
            <a:off x="4442555" y="1804642"/>
            <a:ext cx="38499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EQUALITY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39D098-B7D7-46E0-8DC4-94D5B9301A80}"/>
              </a:ext>
            </a:extLst>
          </p:cNvPr>
          <p:cNvSpPr/>
          <p:nvPr/>
        </p:nvSpPr>
        <p:spPr>
          <a:xfrm>
            <a:off x="2796516" y="2879196"/>
            <a:ext cx="29699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FAMILY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6F0F79-FE14-46C5-9472-86F4E888688F}"/>
              </a:ext>
            </a:extLst>
          </p:cNvPr>
          <p:cNvSpPr/>
          <p:nvPr/>
        </p:nvSpPr>
        <p:spPr>
          <a:xfrm>
            <a:off x="8292456" y="2578709"/>
            <a:ext cx="1839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WAR</a:t>
            </a:r>
          </a:p>
        </p:txBody>
      </p:sp>
      <p:sp>
        <p:nvSpPr>
          <p:cNvPr id="5" name="&quot;Not Allowed&quot; Symbol 4">
            <a:extLst>
              <a:ext uri="{FF2B5EF4-FFF2-40B4-BE49-F238E27FC236}">
                <a16:creationId xmlns:a16="http://schemas.microsoft.com/office/drawing/2014/main" id="{20D7E28A-8EA4-4395-BC68-30F030F58F46}"/>
              </a:ext>
            </a:extLst>
          </p:cNvPr>
          <p:cNvSpPr/>
          <p:nvPr/>
        </p:nvSpPr>
        <p:spPr>
          <a:xfrm>
            <a:off x="1033670" y="1659835"/>
            <a:ext cx="10078278" cy="2268596"/>
          </a:xfrm>
          <a:prstGeom prst="noSmoking">
            <a:avLst>
              <a:gd name="adj" fmla="val 113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83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52474-107E-489B-836E-C90C0D687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428" y="356019"/>
            <a:ext cx="5930068" cy="1049235"/>
          </a:xfrm>
        </p:spPr>
        <p:txBody>
          <a:bodyPr>
            <a:normAutofit/>
          </a:bodyPr>
          <a:lstStyle/>
          <a:p>
            <a:r>
              <a:rPr lang="en-US" b="1" u="sng" dirty="0"/>
              <a:t>How to find Theme?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E747B-4E6C-434D-8A1D-03158EEDF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901" y="1405254"/>
            <a:ext cx="10983186" cy="4061092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3000" dirty="0"/>
              <a:t>Sometimes explicitly stated</a:t>
            </a:r>
            <a:br>
              <a:rPr lang="en-US" sz="3000" dirty="0"/>
            </a:br>
            <a:r>
              <a:rPr lang="en-US" sz="3000" dirty="0"/>
              <a:t>in the text</a:t>
            </a:r>
          </a:p>
          <a:p>
            <a:pPr>
              <a:lnSpc>
                <a:spcPct val="110000"/>
              </a:lnSpc>
            </a:pPr>
            <a:endParaRPr lang="en-US" sz="2500" dirty="0"/>
          </a:p>
          <a:p>
            <a:pPr>
              <a:lnSpc>
                <a:spcPct val="110000"/>
              </a:lnSpc>
            </a:pPr>
            <a:endParaRPr lang="en-US" sz="2500" dirty="0"/>
          </a:p>
          <a:p>
            <a:pPr>
              <a:lnSpc>
                <a:spcPct val="110000"/>
              </a:lnSpc>
            </a:pPr>
            <a:endParaRPr lang="en-US" sz="2500" dirty="0"/>
          </a:p>
          <a:p>
            <a:pPr>
              <a:lnSpc>
                <a:spcPct val="110000"/>
              </a:lnSpc>
            </a:pPr>
            <a:endParaRPr lang="en-US" sz="2500" dirty="0"/>
          </a:p>
          <a:p>
            <a:pPr algn="r">
              <a:lnSpc>
                <a:spcPct val="110000"/>
              </a:lnSpc>
            </a:pPr>
            <a:r>
              <a:rPr lang="en-US" sz="3000" dirty="0"/>
              <a:t>Sometimes inferred by the reader</a:t>
            </a:r>
          </a:p>
        </p:txBody>
      </p:sp>
      <p:pic>
        <p:nvPicPr>
          <p:cNvPr id="5" name="Picture 4" descr="A picture containing person, sitting, table, indoor&#10;&#10;Description generated with high confidence">
            <a:extLst>
              <a:ext uri="{FF2B5EF4-FFF2-40B4-BE49-F238E27FC236}">
                <a16:creationId xmlns:a16="http://schemas.microsoft.com/office/drawing/2014/main" id="{FEB22293-E39F-4110-84B0-DC390E240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7315" y="1000364"/>
            <a:ext cx="4405934" cy="2117137"/>
          </a:xfrm>
          <a:prstGeom prst="rect">
            <a:avLst/>
          </a:prstGeom>
        </p:spPr>
      </p:pic>
      <p:pic>
        <p:nvPicPr>
          <p:cNvPr id="7" name="Picture 6" descr="A picture containing clothing, sitting, person, woman&#10;&#10;Description generated with very high confidence">
            <a:extLst>
              <a:ext uri="{FF2B5EF4-FFF2-40B4-BE49-F238E27FC236}">
                <a16:creationId xmlns:a16="http://schemas.microsoft.com/office/drawing/2014/main" id="{08E793B9-7845-422F-AA7B-E38D2E44A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861" y="2631208"/>
            <a:ext cx="4273825" cy="284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45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">
            <a:extLst>
              <a:ext uri="{FF2B5EF4-FFF2-40B4-BE49-F238E27FC236}">
                <a16:creationId xmlns:a16="http://schemas.microsoft.com/office/drawing/2014/main" id="{8BF9E6F5-AAF3-426F-8DBC-419AD27BE898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6104331" cy="5149101"/>
            <a:chOff x="632237" y="482171"/>
            <a:chExt cx="6104331" cy="514910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31C9C44-8222-4274-95EE-715F312AFD5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237" y="482171"/>
              <a:ext cx="6104331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1079376-A407-4B21-A19F-4DD7827BB10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45296" y="812507"/>
              <a:ext cx="5471355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C0638086-4582-4243-AC49-02B7425F696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9023" y="988222"/>
            <a:ext cx="5143902" cy="4126145"/>
          </a:xfrm>
          <a:prstGeom prst="rect">
            <a:avLst/>
          </a:prstGeom>
          <a:solidFill>
            <a:srgbClr val="FFFFFE"/>
          </a:solidFill>
          <a:ln w="63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linedrawing&#10;&#10;Description generated with high confidence">
            <a:extLst>
              <a:ext uri="{FF2B5EF4-FFF2-40B4-BE49-F238E27FC236}">
                <a16:creationId xmlns:a16="http://schemas.microsoft.com/office/drawing/2014/main" id="{ACB4901A-970A-4A14-825C-AD24A061A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4726" y="1116345"/>
            <a:ext cx="4498142" cy="38661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B52474-107E-489B-836E-C90C0D687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9932" y="591727"/>
            <a:ext cx="4504783" cy="1049235"/>
          </a:xfrm>
        </p:spPr>
        <p:txBody>
          <a:bodyPr>
            <a:normAutofit/>
          </a:bodyPr>
          <a:lstStyle/>
          <a:p>
            <a:r>
              <a:rPr lang="en-US" b="1" u="sng" dirty="0"/>
              <a:t>How to Find Theme?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E747B-4E6C-434D-8A1D-03158EEDFB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029" y="1530849"/>
            <a:ext cx="4576704" cy="4212405"/>
          </a:xfrm>
        </p:spPr>
        <p:txBody>
          <a:bodyPr>
            <a:noAutofit/>
          </a:bodyPr>
          <a:lstStyle/>
          <a:p>
            <a:r>
              <a:rPr lang="en-US" sz="2500" dirty="0"/>
              <a:t>Subjective- different readers might get different meanings</a:t>
            </a:r>
          </a:p>
          <a:p>
            <a:r>
              <a:rPr lang="en-US" sz="2500" dirty="0"/>
              <a:t>Up to interpretation- it depends on the reader’s personal beliefs and experiences</a:t>
            </a:r>
          </a:p>
        </p:txBody>
      </p:sp>
    </p:spTree>
    <p:extLst>
      <p:ext uri="{BB962C8B-B14F-4D97-AF65-F5344CB8AC3E}">
        <p14:creationId xmlns:p14="http://schemas.microsoft.com/office/powerpoint/2010/main" val="82451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93CB2-733F-4A03-8F19-0AC812D289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9869" y="297950"/>
            <a:ext cx="6688478" cy="4551452"/>
          </a:xfrm>
        </p:spPr>
        <p:txBody>
          <a:bodyPr>
            <a:normAutofit/>
          </a:bodyPr>
          <a:lstStyle/>
          <a:p>
            <a:r>
              <a:rPr lang="en-US" dirty="0"/>
              <a:t>How does an Author Develop a Theme?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8EF58D-2933-4225-B298-77811A139D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1142" y="501220"/>
            <a:ext cx="4013447" cy="505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24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6ECD7E6-4E68-4AA6-864A-6828B6EC19D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460131" y="482171"/>
            <a:ext cx="6091791" cy="5149101"/>
            <a:chOff x="5460131" y="482171"/>
            <a:chExt cx="6091791" cy="514910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015161F-D342-4A16-AA7A-F3ECC1284AC7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60131" y="482171"/>
              <a:ext cx="6091791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99EC793-B1FE-496C-A671-5F366326419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78956" y="812507"/>
              <a:ext cx="5461780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FB2FD3A-FE69-49DA-9BB7-955547CBFA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402" r="-3" b="-3"/>
          <a:stretch/>
        </p:blipFill>
        <p:spPr>
          <a:xfrm>
            <a:off x="6093926" y="1116345"/>
            <a:ext cx="4821551" cy="386617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CC3FC2F-E9CE-453F-9E76-6158FB0F4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8" y="342420"/>
            <a:ext cx="4488577" cy="1049235"/>
          </a:xfrm>
        </p:spPr>
        <p:txBody>
          <a:bodyPr>
            <a:normAutofit/>
          </a:bodyPr>
          <a:lstStyle/>
          <a:p>
            <a:r>
              <a:rPr lang="en-US" sz="2200" b="1" u="sng" dirty="0"/>
              <a:t>How does the author develop a theme?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9D4A2-C82D-4DD4-A68A-DC2ED64EBC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602" y="1391655"/>
            <a:ext cx="4748252" cy="4407613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sz="3000" dirty="0"/>
              <a:t>Characters</a:t>
            </a:r>
          </a:p>
          <a:p>
            <a:pPr lvl="1"/>
            <a:r>
              <a:rPr lang="en-US" sz="3000" dirty="0"/>
              <a:t>How does the protagonist(s) change through the story?</a:t>
            </a:r>
          </a:p>
          <a:p>
            <a:pPr lvl="1"/>
            <a:r>
              <a:rPr lang="en-US" sz="3000" dirty="0"/>
              <a:t>What lessons do they learn?</a:t>
            </a:r>
          </a:p>
        </p:txBody>
      </p:sp>
    </p:spTree>
    <p:extLst>
      <p:ext uri="{BB962C8B-B14F-4D97-AF65-F5344CB8AC3E}">
        <p14:creationId xmlns:p14="http://schemas.microsoft.com/office/powerpoint/2010/main" val="2031686517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42</TotalTime>
  <Words>403</Words>
  <Application>Microsoft Office PowerPoint</Application>
  <PresentationFormat>Widescreen</PresentationFormat>
  <Paragraphs>62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Rockwell</vt:lpstr>
      <vt:lpstr>Gallery</vt:lpstr>
      <vt:lpstr>Theme Development</vt:lpstr>
      <vt:lpstr>What is Central Idea?</vt:lpstr>
      <vt:lpstr>What is Theme?</vt:lpstr>
      <vt:lpstr>What is Theme?</vt:lpstr>
      <vt:lpstr>What a Theme Is NOT</vt:lpstr>
      <vt:lpstr>How to find Theme?</vt:lpstr>
      <vt:lpstr>How to Find Theme?</vt:lpstr>
      <vt:lpstr>How does an Author Develop a Theme?</vt:lpstr>
      <vt:lpstr>How does the author develop a theme?</vt:lpstr>
      <vt:lpstr>How does the author develop a theme?</vt:lpstr>
      <vt:lpstr>How does the author develop a theme?</vt:lpstr>
      <vt:lpstr>How does the author develop a theme?</vt:lpstr>
      <vt:lpstr>How does the author develop a theme?</vt:lpstr>
      <vt:lpstr>What are symbols?</vt:lpstr>
      <vt:lpstr>What Are Symbols?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 Development</dc:title>
  <dc:creator>Kaitlyn Wright</dc:creator>
  <cp:lastModifiedBy>Kaitlyn Wright</cp:lastModifiedBy>
  <cp:revision>1</cp:revision>
  <dcterms:created xsi:type="dcterms:W3CDTF">2018-01-10T00:35:59Z</dcterms:created>
  <dcterms:modified xsi:type="dcterms:W3CDTF">2018-01-10T01:18:11Z</dcterms:modified>
</cp:coreProperties>
</file>